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2" r:id="rId4"/>
  </p:sldMasterIdLst>
  <p:notesMasterIdLst>
    <p:notesMasterId r:id="rId25"/>
  </p:notesMasterIdLst>
  <p:sldIdLst>
    <p:sldId id="297" r:id="rId5"/>
    <p:sldId id="263" r:id="rId6"/>
    <p:sldId id="329" r:id="rId7"/>
    <p:sldId id="292" r:id="rId8"/>
    <p:sldId id="333" r:id="rId9"/>
    <p:sldId id="301" r:id="rId10"/>
    <p:sldId id="302" r:id="rId11"/>
    <p:sldId id="303" r:id="rId12"/>
    <p:sldId id="332" r:id="rId13"/>
    <p:sldId id="304" r:id="rId14"/>
    <p:sldId id="331" r:id="rId15"/>
    <p:sldId id="305" r:id="rId16"/>
    <p:sldId id="298" r:id="rId17"/>
    <p:sldId id="299" r:id="rId18"/>
    <p:sldId id="306" r:id="rId19"/>
    <p:sldId id="307" r:id="rId20"/>
    <p:sldId id="330" r:id="rId21"/>
    <p:sldId id="309" r:id="rId22"/>
    <p:sldId id="310" r:id="rId23"/>
    <p:sldId id="31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Penwright" userId="73723dbf-8cff-47e6-bd87-75362a95def1" providerId="ADAL" clId="{E6195490-2A8E-4CC0-AD58-FEC63B908B4D}"/>
    <pc:docChg chg="modSld">
      <pc:chgData name="Emma Penwright" userId="73723dbf-8cff-47e6-bd87-75362a95def1" providerId="ADAL" clId="{E6195490-2A8E-4CC0-AD58-FEC63B908B4D}" dt="2022-09-09T13:59:15.241" v="4" actId="1036"/>
      <pc:docMkLst>
        <pc:docMk/>
      </pc:docMkLst>
      <pc:sldChg chg="modSp mod">
        <pc:chgData name="Emma Penwright" userId="73723dbf-8cff-47e6-bd87-75362a95def1" providerId="ADAL" clId="{E6195490-2A8E-4CC0-AD58-FEC63B908B4D}" dt="2022-09-09T13:59:15.241" v="4" actId="1036"/>
        <pc:sldMkLst>
          <pc:docMk/>
          <pc:sldMk cId="386743593" sldId="297"/>
        </pc:sldMkLst>
        <pc:spChg chg="mod">
          <ac:chgData name="Emma Penwright" userId="73723dbf-8cff-47e6-bd87-75362a95def1" providerId="ADAL" clId="{E6195490-2A8E-4CC0-AD58-FEC63B908B4D}" dt="2022-09-09T13:59:15.241" v="4" actId="1036"/>
          <ac:spMkLst>
            <pc:docMk/>
            <pc:sldMk cId="386743593" sldId="297"/>
            <ac:spMk id="8" creationId="{2CEE5EFE-5B60-2B45-BA7A-095EB4A5BD70}"/>
          </ac:spMkLst>
        </pc:spChg>
      </pc:sldChg>
      <pc:sldChg chg="modSp mod">
        <pc:chgData name="Emma Penwright" userId="73723dbf-8cff-47e6-bd87-75362a95def1" providerId="ADAL" clId="{E6195490-2A8E-4CC0-AD58-FEC63B908B4D}" dt="2022-09-09T13:50:38.326" v="2" actId="1076"/>
        <pc:sldMkLst>
          <pc:docMk/>
          <pc:sldMk cId="3588741226" sldId="304"/>
        </pc:sldMkLst>
        <pc:picChg chg="mod">
          <ac:chgData name="Emma Penwright" userId="73723dbf-8cff-47e6-bd87-75362a95def1" providerId="ADAL" clId="{E6195490-2A8E-4CC0-AD58-FEC63B908B4D}" dt="2022-09-09T13:50:38.326" v="2" actId="1076"/>
          <ac:picMkLst>
            <pc:docMk/>
            <pc:sldMk cId="3588741226" sldId="304"/>
            <ac:picMk id="3" creationId="{80CC7AF0-7FF7-C505-4043-692159709F88}"/>
          </ac:picMkLst>
        </pc:picChg>
      </pc:sldChg>
      <pc:sldChg chg="modNotesTx">
        <pc:chgData name="Emma Penwright" userId="73723dbf-8cff-47e6-bd87-75362a95def1" providerId="ADAL" clId="{E6195490-2A8E-4CC0-AD58-FEC63B908B4D}" dt="2022-09-09T13:42:56.502" v="0" actId="20577"/>
        <pc:sldMkLst>
          <pc:docMk/>
          <pc:sldMk cId="67146043" sldId="332"/>
        </pc:sldMkLst>
      </pc:sldChg>
      <pc:sldChg chg="modSp mod">
        <pc:chgData name="Emma Penwright" userId="73723dbf-8cff-47e6-bd87-75362a95def1" providerId="ADAL" clId="{E6195490-2A8E-4CC0-AD58-FEC63B908B4D}" dt="2022-09-09T13:50:32.215" v="1" actId="1076"/>
        <pc:sldMkLst>
          <pc:docMk/>
          <pc:sldMk cId="2948080516" sldId="333"/>
        </pc:sldMkLst>
        <pc:picChg chg="mod">
          <ac:chgData name="Emma Penwright" userId="73723dbf-8cff-47e6-bd87-75362a95def1" providerId="ADAL" clId="{E6195490-2A8E-4CC0-AD58-FEC63B908B4D}" dt="2022-09-09T13:50:32.215" v="1" actId="1076"/>
          <ac:picMkLst>
            <pc:docMk/>
            <pc:sldMk cId="2948080516" sldId="333"/>
            <ac:picMk id="10" creationId="{23350683-CEFB-4060-3C23-041FC36B66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DAF68-E58A-4FF9-8006-DBE76BF62C42}" type="datetimeFigureOut">
              <a:rPr lang="en-GB" smtClean="0"/>
              <a:t>09/09/2022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B9092-60F0-43E4-A0ED-621021F6B255}" type="slidenum">
              <a:rPr lang="en-GB" smtClean="0"/>
              <a:t>‹#›</a:t>
            </a:fld>
            <a:endParaRPr lang="en-GB"/>
          </a:p>
        </p:txBody>
      </p:sp>
    </p:spTree>
    <p:extLst>
      <p:ext uri="{BB962C8B-B14F-4D97-AF65-F5344CB8AC3E}">
        <p14:creationId xmlns:p14="http://schemas.microsoft.com/office/powerpoint/2010/main" val="1766709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1385A-5762-46DC-A831-AC5E4853AF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8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9C75-53ED-A24D-A709-8C599048DE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8F93F90-B354-9345-910F-6229FF5A3E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1AFCD5-51C0-8F4A-8A9E-D4A09FE72A51}"/>
              </a:ext>
            </a:extLst>
          </p:cNvPr>
          <p:cNvSpPr>
            <a:spLocks noGrp="1"/>
          </p:cNvSpPr>
          <p:nvPr>
            <p:ph type="dt" sz="half" idx="10"/>
          </p:nvPr>
        </p:nvSpPr>
        <p:spPr>
          <a:xfrm>
            <a:off x="838200" y="6356350"/>
            <a:ext cx="2743200" cy="365125"/>
          </a:xfrm>
          <a:prstGeom prst="rect">
            <a:avLst/>
          </a:prstGeom>
        </p:spPr>
        <p:txBody>
          <a:bodyPr/>
          <a:lstStyle/>
          <a:p>
            <a:fld id="{E35AA220-14B4-F04A-9BD7-BBE751F994F3}" type="datetimeFigureOut">
              <a:rPr lang="en-US" smtClean="0"/>
              <a:t>9/9/2022</a:t>
            </a:fld>
            <a:endParaRPr lang="en-US"/>
          </a:p>
        </p:txBody>
      </p:sp>
      <p:sp>
        <p:nvSpPr>
          <p:cNvPr id="5" name="Footer Placeholder 4">
            <a:extLst>
              <a:ext uri="{FF2B5EF4-FFF2-40B4-BE49-F238E27FC236}">
                <a16:creationId xmlns:a16="http://schemas.microsoft.com/office/drawing/2014/main" id="{AA1FBEB6-D8F0-7943-88A7-42655A2BF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03FE40-609C-3A4F-A0E6-1E162E99693B}"/>
              </a:ext>
            </a:extLst>
          </p:cNvPr>
          <p:cNvSpPr>
            <a:spLocks noGrp="1"/>
          </p:cNvSpPr>
          <p:nvPr>
            <p:ph type="sldNum" sz="quarter" idx="12"/>
          </p:nvPr>
        </p:nvSpPr>
        <p:spPr>
          <a:xfrm>
            <a:off x="8610600" y="6356350"/>
            <a:ext cx="2743200" cy="365125"/>
          </a:xfrm>
          <a:prstGeom prst="rect">
            <a:avLst/>
          </a:prstGeom>
        </p:spPr>
        <p:txBody>
          <a:bodyPr/>
          <a:lstStyle/>
          <a:p>
            <a:fld id="{54791979-387D-2C47-B34A-F2F0F60F6DF9}" type="slidenum">
              <a:rPr lang="en-US" smtClean="0"/>
              <a:t>‹#›</a:t>
            </a:fld>
            <a:endParaRPr lang="en-US"/>
          </a:p>
        </p:txBody>
      </p:sp>
    </p:spTree>
    <p:extLst>
      <p:ext uri="{BB962C8B-B14F-4D97-AF65-F5344CB8AC3E}">
        <p14:creationId xmlns:p14="http://schemas.microsoft.com/office/powerpoint/2010/main" val="1645316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B34F-8C4D-7C4F-8278-AFFB116FA28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777410C-A590-6D41-AF54-0C359D819F9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559B7E-36BF-7C40-9879-F2E6F7535284}"/>
              </a:ext>
            </a:extLst>
          </p:cNvPr>
          <p:cNvSpPr>
            <a:spLocks noGrp="1"/>
          </p:cNvSpPr>
          <p:nvPr>
            <p:ph type="dt" sz="half" idx="10"/>
          </p:nvPr>
        </p:nvSpPr>
        <p:spPr>
          <a:xfrm>
            <a:off x="838200" y="6356350"/>
            <a:ext cx="2743200" cy="365125"/>
          </a:xfrm>
          <a:prstGeom prst="rect">
            <a:avLst/>
          </a:prstGeom>
        </p:spPr>
        <p:txBody>
          <a:bodyPr/>
          <a:lstStyle/>
          <a:p>
            <a:fld id="{10BBD4CD-856B-CF4C-9012-39CA0A72975F}" type="datetimeFigureOut">
              <a:rPr lang="en-US" smtClean="0"/>
              <a:t>9/9/2022</a:t>
            </a:fld>
            <a:endParaRPr lang="en-US"/>
          </a:p>
        </p:txBody>
      </p:sp>
      <p:sp>
        <p:nvSpPr>
          <p:cNvPr id="5" name="Footer Placeholder 4">
            <a:extLst>
              <a:ext uri="{FF2B5EF4-FFF2-40B4-BE49-F238E27FC236}">
                <a16:creationId xmlns:a16="http://schemas.microsoft.com/office/drawing/2014/main" id="{303CEE1F-4E70-8240-B203-27F35B6EC6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8B07DF-85B6-434E-A549-E285152604F8}"/>
              </a:ext>
            </a:extLst>
          </p:cNvPr>
          <p:cNvSpPr>
            <a:spLocks noGrp="1"/>
          </p:cNvSpPr>
          <p:nvPr>
            <p:ph type="sldNum" sz="quarter" idx="12"/>
          </p:nvPr>
        </p:nvSpPr>
        <p:spPr>
          <a:xfrm>
            <a:off x="8610600" y="6356350"/>
            <a:ext cx="2743200" cy="365125"/>
          </a:xfrm>
          <a:prstGeom prst="rect">
            <a:avLst/>
          </a:prstGeom>
        </p:spPr>
        <p:txBody>
          <a:bodyPr/>
          <a:lstStyle/>
          <a:p>
            <a:fld id="{A742BA6D-1991-CA47-B653-937EEB72F2E5}" type="slidenum">
              <a:rPr lang="en-US" smtClean="0"/>
              <a:t>‹#›</a:t>
            </a:fld>
            <a:endParaRPr lang="en-US"/>
          </a:p>
        </p:txBody>
      </p:sp>
    </p:spTree>
    <p:extLst>
      <p:ext uri="{BB962C8B-B14F-4D97-AF65-F5344CB8AC3E}">
        <p14:creationId xmlns:p14="http://schemas.microsoft.com/office/powerpoint/2010/main" val="23438796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F32EF5-60B1-6F47-8683-8A3ACC1BF9C8}"/>
              </a:ext>
            </a:extLst>
          </p:cNvPr>
          <p:cNvPicPr>
            <a:picLocks noChangeAspect="1"/>
          </p:cNvPicPr>
          <p:nvPr userDrawn="1"/>
        </p:nvPicPr>
        <p:blipFill>
          <a:blip r:embed="rId3"/>
          <a:stretch>
            <a:fillRect/>
          </a:stretch>
        </p:blipFill>
        <p:spPr>
          <a:xfrm>
            <a:off x="10370752" y="0"/>
            <a:ext cx="1821248" cy="6858000"/>
          </a:xfrm>
          <a:prstGeom prst="rect">
            <a:avLst/>
          </a:prstGeom>
        </p:spPr>
      </p:pic>
      <p:pic>
        <p:nvPicPr>
          <p:cNvPr id="3" name="Picture 2">
            <a:extLst>
              <a:ext uri="{FF2B5EF4-FFF2-40B4-BE49-F238E27FC236}">
                <a16:creationId xmlns:a16="http://schemas.microsoft.com/office/drawing/2014/main" id="{63593E98-462E-4F20-9366-B1332A4F183D}"/>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4" name="Picture 3" descr="Shape&#10;&#10;Description automatically generated">
            <a:extLst>
              <a:ext uri="{FF2B5EF4-FFF2-40B4-BE49-F238E27FC236}">
                <a16:creationId xmlns:a16="http://schemas.microsoft.com/office/drawing/2014/main" id="{40B5C0B5-7955-47FE-9E38-693FFDFE2B40}"/>
              </a:ext>
            </a:extLst>
          </p:cNvPr>
          <p:cNvPicPr>
            <a:picLocks noChangeAspect="1"/>
          </p:cNvPicPr>
          <p:nvPr userDrawn="1"/>
        </p:nvPicPr>
        <p:blipFill>
          <a:blip r:embed="rId5"/>
          <a:stretch>
            <a:fillRect/>
          </a:stretch>
        </p:blipFill>
        <p:spPr>
          <a:xfrm>
            <a:off x="3551" y="0"/>
            <a:ext cx="12184897" cy="6858000"/>
          </a:xfrm>
          <a:prstGeom prst="rect">
            <a:avLst/>
          </a:prstGeom>
        </p:spPr>
      </p:pic>
    </p:spTree>
    <p:extLst>
      <p:ext uri="{BB962C8B-B14F-4D97-AF65-F5344CB8AC3E}">
        <p14:creationId xmlns:p14="http://schemas.microsoft.com/office/powerpoint/2010/main" val="25406944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BEB344-826A-B641-A47D-C9B4C4DFD345}"/>
              </a:ext>
            </a:extLst>
          </p:cNvPr>
          <p:cNvPicPr>
            <a:picLocks noChangeAspect="1"/>
          </p:cNvPicPr>
          <p:nvPr userDrawn="1"/>
        </p:nvPicPr>
        <p:blipFill>
          <a:blip r:embed="rId3"/>
          <a:stretch>
            <a:fillRect/>
          </a:stretch>
        </p:blipFill>
        <p:spPr>
          <a:xfrm>
            <a:off x="10736115" y="155865"/>
            <a:ext cx="1300019" cy="483035"/>
          </a:xfrm>
          <a:prstGeom prst="rect">
            <a:avLst/>
          </a:prstGeom>
        </p:spPr>
      </p:pic>
      <p:pic>
        <p:nvPicPr>
          <p:cNvPr id="10" name="Picture 9">
            <a:extLst>
              <a:ext uri="{FF2B5EF4-FFF2-40B4-BE49-F238E27FC236}">
                <a16:creationId xmlns:a16="http://schemas.microsoft.com/office/drawing/2014/main" id="{25FCA736-DFC2-A04B-97AA-D0125CE63354}"/>
              </a:ext>
            </a:extLst>
          </p:cNvPr>
          <p:cNvPicPr>
            <a:picLocks noChangeAspect="1"/>
          </p:cNvPicPr>
          <p:nvPr userDrawn="1"/>
        </p:nvPicPr>
        <p:blipFill>
          <a:blip r:embed="rId4"/>
          <a:stretch>
            <a:fillRect/>
          </a:stretch>
        </p:blipFill>
        <p:spPr>
          <a:xfrm>
            <a:off x="155865" y="121954"/>
            <a:ext cx="1404061" cy="541608"/>
          </a:xfrm>
          <a:prstGeom prst="rect">
            <a:avLst/>
          </a:prstGeom>
        </p:spPr>
      </p:pic>
    </p:spTree>
    <p:extLst>
      <p:ext uri="{BB962C8B-B14F-4D97-AF65-F5344CB8AC3E}">
        <p14:creationId xmlns:p14="http://schemas.microsoft.com/office/powerpoint/2010/main" val="351024520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1636"/>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5B5841-DB65-42FA-8039-E59300C023D3}"/>
              </a:ext>
            </a:extLst>
          </p:cNvPr>
          <p:cNvSpPr>
            <a:spLocks noGrp="1"/>
          </p:cNvSpPr>
          <p:nvPr>
            <p:ph type="ctrTitle"/>
          </p:nvPr>
        </p:nvSpPr>
        <p:spPr>
          <a:xfrm>
            <a:off x="83094" y="767105"/>
            <a:ext cx="8411201" cy="2026230"/>
          </a:xfrm>
        </p:spPr>
        <p:txBody>
          <a:bodyPr lIns="91440" tIns="45720" rIns="91440" bIns="45720" anchor="b"/>
          <a:lstStyle/>
          <a:p>
            <a:pPr algn="l"/>
            <a:r>
              <a:rPr lang="en-US" b="1" dirty="0">
                <a:solidFill>
                  <a:schemeClr val="bg1"/>
                </a:solidFill>
                <a:latin typeface="Helvetica Neue"/>
                <a:ea typeface="Helvetica Neue" panose="02000503000000020004" pitchFamily="2" charset="0"/>
                <a:cs typeface="Helvetica Neue" panose="02000503000000020004" pitchFamily="2" charset="0"/>
              </a:rPr>
              <a:t>Good news for the research lab</a:t>
            </a:r>
          </a:p>
        </p:txBody>
      </p:sp>
      <p:sp>
        <p:nvSpPr>
          <p:cNvPr id="8" name="Title 1">
            <a:extLst>
              <a:ext uri="{FF2B5EF4-FFF2-40B4-BE49-F238E27FC236}">
                <a16:creationId xmlns:a16="http://schemas.microsoft.com/office/drawing/2014/main" id="{2CEE5EFE-5B60-2B45-BA7A-095EB4A5BD70}"/>
              </a:ext>
            </a:extLst>
          </p:cNvPr>
          <p:cNvSpPr txBox="1">
            <a:spLocks/>
          </p:cNvSpPr>
          <p:nvPr/>
        </p:nvSpPr>
        <p:spPr>
          <a:xfrm>
            <a:off x="87210" y="2634721"/>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Network Track</a:t>
            </a:r>
          </a:p>
        </p:txBody>
      </p:sp>
      <p:sp>
        <p:nvSpPr>
          <p:cNvPr id="9" name="Title 1">
            <a:extLst>
              <a:ext uri="{FF2B5EF4-FFF2-40B4-BE49-F238E27FC236}">
                <a16:creationId xmlns:a16="http://schemas.microsoft.com/office/drawing/2014/main" id="{F19FE03D-C072-0848-B84C-5BE84252528B}"/>
              </a:ext>
            </a:extLst>
          </p:cNvPr>
          <p:cNvSpPr txBox="1">
            <a:spLocks/>
          </p:cNvSpPr>
          <p:nvPr/>
        </p:nvSpPr>
        <p:spPr>
          <a:xfrm>
            <a:off x="83094" y="3540305"/>
            <a:ext cx="6627344" cy="2764241"/>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C7BBAE"/>
              </a:solidFill>
              <a:effectLst/>
              <a:uLnTx/>
              <a:uFillTx/>
              <a:latin typeface="Helvetica Neue"/>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A38ED94B-C657-048E-5CFF-D908DA82E084}"/>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pic>
        <p:nvPicPr>
          <p:cNvPr id="3" name="Graphic 3" descr="Mitochondria with solid fill">
            <a:extLst>
              <a:ext uri="{FF2B5EF4-FFF2-40B4-BE49-F238E27FC236}">
                <a16:creationId xmlns:a16="http://schemas.microsoft.com/office/drawing/2014/main" id="{5289DBD1-5024-0C8B-90C7-99B976AEDB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060000">
            <a:off x="6999516" y="3987799"/>
            <a:ext cx="2084614" cy="2084614"/>
          </a:xfrm>
          <a:prstGeom prst="rect">
            <a:avLst/>
          </a:prstGeom>
        </p:spPr>
      </p:pic>
      <p:pic>
        <p:nvPicPr>
          <p:cNvPr id="4" name="Graphic 4" descr="Atom with solid fill">
            <a:extLst>
              <a:ext uri="{FF2B5EF4-FFF2-40B4-BE49-F238E27FC236}">
                <a16:creationId xmlns:a16="http://schemas.microsoft.com/office/drawing/2014/main" id="{C4F14203-213B-ECE7-830D-9D25B9D527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0104" y="1019174"/>
            <a:ext cx="2148113" cy="2139042"/>
          </a:xfrm>
          <a:prstGeom prst="rect">
            <a:avLst/>
          </a:prstGeom>
        </p:spPr>
      </p:pic>
      <p:pic>
        <p:nvPicPr>
          <p:cNvPr id="5" name="Graphic 5" descr="DNA with solid fill">
            <a:extLst>
              <a:ext uri="{FF2B5EF4-FFF2-40B4-BE49-F238E27FC236}">
                <a16:creationId xmlns:a16="http://schemas.microsoft.com/office/drawing/2014/main" id="{314F1B78-4DDF-4C16-8B67-A673A8F306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20000">
            <a:off x="8524308" y="2545215"/>
            <a:ext cx="2247899" cy="2202542"/>
          </a:xfrm>
          <a:prstGeom prst="rect">
            <a:avLst/>
          </a:prstGeom>
        </p:spPr>
      </p:pic>
      <p:pic>
        <p:nvPicPr>
          <p:cNvPr id="6" name="Graphic 6" descr="Microscope with solid fill">
            <a:extLst>
              <a:ext uri="{FF2B5EF4-FFF2-40B4-BE49-F238E27FC236}">
                <a16:creationId xmlns:a16="http://schemas.microsoft.com/office/drawing/2014/main" id="{40E3C292-F436-3417-BF06-1184D20EF3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5498" y="2048781"/>
            <a:ext cx="1349829" cy="1349829"/>
          </a:xfrm>
          <a:prstGeom prst="rect">
            <a:avLst/>
          </a:prstGeom>
        </p:spPr>
      </p:pic>
      <p:pic>
        <p:nvPicPr>
          <p:cNvPr id="7" name="Graphic 10" descr="Test tubes with solid fill">
            <a:extLst>
              <a:ext uri="{FF2B5EF4-FFF2-40B4-BE49-F238E27FC236}">
                <a16:creationId xmlns:a16="http://schemas.microsoft.com/office/drawing/2014/main" id="{86BDC23A-F60C-F0E2-74E5-6D6BF04A25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20000">
            <a:off x="8770303" y="916810"/>
            <a:ext cx="1005115" cy="1005115"/>
          </a:xfrm>
          <a:prstGeom prst="rect">
            <a:avLst/>
          </a:prstGeom>
        </p:spPr>
      </p:pic>
      <p:pic>
        <p:nvPicPr>
          <p:cNvPr id="11" name="Graphic 11" descr="Magnet with solid fill">
            <a:extLst>
              <a:ext uri="{FF2B5EF4-FFF2-40B4-BE49-F238E27FC236}">
                <a16:creationId xmlns:a16="http://schemas.microsoft.com/office/drawing/2014/main" id="{AB9F1248-BF62-E65F-CD2F-B975604536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a:off x="10092871" y="4804229"/>
            <a:ext cx="1113972" cy="1113972"/>
          </a:xfrm>
          <a:prstGeom prst="rect">
            <a:avLst/>
          </a:prstGeom>
        </p:spPr>
      </p:pic>
      <p:pic>
        <p:nvPicPr>
          <p:cNvPr id="12" name="Graphic 12" descr="Nerve with solid fill">
            <a:extLst>
              <a:ext uri="{FF2B5EF4-FFF2-40B4-BE49-F238E27FC236}">
                <a16:creationId xmlns:a16="http://schemas.microsoft.com/office/drawing/2014/main" id="{E26D7F66-0E68-767C-6EAD-154B8D8D6E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00443" y="3398157"/>
            <a:ext cx="914400" cy="914400"/>
          </a:xfrm>
          <a:prstGeom prst="rect">
            <a:avLst/>
          </a:prstGeom>
        </p:spPr>
      </p:pic>
    </p:spTree>
    <p:extLst>
      <p:ext uri="{BB962C8B-B14F-4D97-AF65-F5344CB8AC3E}">
        <p14:creationId xmlns:p14="http://schemas.microsoft.com/office/powerpoint/2010/main" val="386743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6A720C-2D42-4F4B-8270-4DA92DA56DF6}"/>
              </a:ext>
            </a:extLst>
          </p:cNvPr>
          <p:cNvSpPr txBox="1">
            <a:spLocks/>
          </p:cNvSpPr>
          <p:nvPr/>
        </p:nvSpPr>
        <p:spPr>
          <a:xfrm>
            <a:off x="115326" y="3128072"/>
            <a:ext cx="5980674" cy="3498972"/>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“[King Solomon] spoke about plant life, from the cedar of Lebanon to the hyssop that grows out of walls. He also spoke about animals and birds, reptiles and fish. From all nations people came to listen to Solomon’s wisdom, sent by all the kings of the world, who had heard of his wisdom.”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1 Kings 4:33-34</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commissioned</a:t>
            </a:r>
          </a:p>
        </p:txBody>
      </p:sp>
      <p:pic>
        <p:nvPicPr>
          <p:cNvPr id="3" name="Picture 2" descr="A picture containing text, building, window, colorful&#10;&#10;Description automatically generated">
            <a:extLst>
              <a:ext uri="{FF2B5EF4-FFF2-40B4-BE49-F238E27FC236}">
                <a16:creationId xmlns:a16="http://schemas.microsoft.com/office/drawing/2014/main" id="{80CC7AF0-7FF7-C505-4043-692159709F88}"/>
              </a:ext>
            </a:extLst>
          </p:cNvPr>
          <p:cNvPicPr>
            <a:picLocks noChangeAspect="1"/>
          </p:cNvPicPr>
          <p:nvPr/>
        </p:nvPicPr>
        <p:blipFill>
          <a:blip r:embed="rId3"/>
          <a:stretch>
            <a:fillRect/>
          </a:stretch>
        </p:blipFill>
        <p:spPr>
          <a:xfrm>
            <a:off x="7825734" y="1998639"/>
            <a:ext cx="2947620" cy="4021711"/>
          </a:xfrm>
          <a:prstGeom prst="rect">
            <a:avLst/>
          </a:prstGeom>
        </p:spPr>
      </p:pic>
      <p:sp>
        <p:nvSpPr>
          <p:cNvPr id="4" name="TextBox 3">
            <a:extLst>
              <a:ext uri="{FF2B5EF4-FFF2-40B4-BE49-F238E27FC236}">
                <a16:creationId xmlns:a16="http://schemas.microsoft.com/office/drawing/2014/main" id="{DE5DD745-9018-BE46-4DA6-2B15D94275E9}"/>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2" name="Title 1">
            <a:extLst>
              <a:ext uri="{FF2B5EF4-FFF2-40B4-BE49-F238E27FC236}">
                <a16:creationId xmlns:a16="http://schemas.microsoft.com/office/drawing/2014/main" id="{4CA2EAAB-4A95-89BD-6554-0175F69F056B}"/>
              </a:ext>
            </a:extLst>
          </p:cNvPr>
          <p:cNvSpPr txBox="1">
            <a:spLocks/>
          </p:cNvSpPr>
          <p:nvPr/>
        </p:nvSpPr>
        <p:spPr>
          <a:xfrm>
            <a:off x="119319" y="1706252"/>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obedience</a:t>
            </a:r>
          </a:p>
        </p:txBody>
      </p:sp>
      <p:sp>
        <p:nvSpPr>
          <p:cNvPr id="5" name="Title 1">
            <a:extLst>
              <a:ext uri="{FF2B5EF4-FFF2-40B4-BE49-F238E27FC236}">
                <a16:creationId xmlns:a16="http://schemas.microsoft.com/office/drawing/2014/main" id="{58D42296-36F8-0334-7B26-00B1499BE0F2}"/>
              </a:ext>
            </a:extLst>
          </p:cNvPr>
          <p:cNvSpPr txBox="1">
            <a:spLocks/>
          </p:cNvSpPr>
          <p:nvPr/>
        </p:nvSpPr>
        <p:spPr>
          <a:xfrm>
            <a:off x="119319" y="2188924"/>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worship</a:t>
            </a:r>
          </a:p>
        </p:txBody>
      </p:sp>
    </p:spTree>
    <p:extLst>
      <p:ext uri="{BB962C8B-B14F-4D97-AF65-F5344CB8AC3E}">
        <p14:creationId xmlns:p14="http://schemas.microsoft.com/office/powerpoint/2010/main" val="3588741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6A720C-2D42-4F4B-8270-4DA92DA56DF6}"/>
              </a:ext>
            </a:extLst>
          </p:cNvPr>
          <p:cNvSpPr txBox="1">
            <a:spLocks/>
          </p:cNvSpPr>
          <p:nvPr/>
        </p:nvSpPr>
        <p:spPr>
          <a:xfrm>
            <a:off x="119318" y="3146925"/>
            <a:ext cx="6215319" cy="3063711"/>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‘Since God has left the fingerprints of his wisdom everywhere, since there is no place where God does not furnish us with raw materials for godly thinking, Christians should be seized with a rambunctious curiosity to ponder his works, both the majestic and the mundane. The task of wisdom is joyfully to describe and investigate all God’s works’.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Dale Ralph Davis, The Wisdom and the Folly</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commissioned</a:t>
            </a:r>
          </a:p>
        </p:txBody>
      </p:sp>
      <p:pic>
        <p:nvPicPr>
          <p:cNvPr id="3" name="Picture 2" descr="A picture containing text, building, window, colorful&#10;&#10;Description automatically generated">
            <a:extLst>
              <a:ext uri="{FF2B5EF4-FFF2-40B4-BE49-F238E27FC236}">
                <a16:creationId xmlns:a16="http://schemas.microsoft.com/office/drawing/2014/main" id="{80CC7AF0-7FF7-C505-4043-692159709F88}"/>
              </a:ext>
            </a:extLst>
          </p:cNvPr>
          <p:cNvPicPr>
            <a:picLocks noChangeAspect="1"/>
          </p:cNvPicPr>
          <p:nvPr/>
        </p:nvPicPr>
        <p:blipFill>
          <a:blip r:embed="rId3"/>
          <a:stretch>
            <a:fillRect/>
          </a:stretch>
        </p:blipFill>
        <p:spPr>
          <a:xfrm>
            <a:off x="7789509" y="2069184"/>
            <a:ext cx="2947620" cy="4021711"/>
          </a:xfrm>
          <a:prstGeom prst="rect">
            <a:avLst/>
          </a:prstGeom>
        </p:spPr>
      </p:pic>
      <p:sp>
        <p:nvSpPr>
          <p:cNvPr id="4" name="TextBox 3">
            <a:extLst>
              <a:ext uri="{FF2B5EF4-FFF2-40B4-BE49-F238E27FC236}">
                <a16:creationId xmlns:a16="http://schemas.microsoft.com/office/drawing/2014/main" id="{DE5DD745-9018-BE46-4DA6-2B15D94275E9}"/>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2" name="Title 1">
            <a:extLst>
              <a:ext uri="{FF2B5EF4-FFF2-40B4-BE49-F238E27FC236}">
                <a16:creationId xmlns:a16="http://schemas.microsoft.com/office/drawing/2014/main" id="{4CA2EAAB-4A95-89BD-6554-0175F69F056B}"/>
              </a:ext>
            </a:extLst>
          </p:cNvPr>
          <p:cNvSpPr txBox="1">
            <a:spLocks/>
          </p:cNvSpPr>
          <p:nvPr/>
        </p:nvSpPr>
        <p:spPr>
          <a:xfrm>
            <a:off x="119319" y="1706252"/>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obedience</a:t>
            </a:r>
          </a:p>
        </p:txBody>
      </p:sp>
      <p:sp>
        <p:nvSpPr>
          <p:cNvPr id="5" name="Title 1">
            <a:extLst>
              <a:ext uri="{FF2B5EF4-FFF2-40B4-BE49-F238E27FC236}">
                <a16:creationId xmlns:a16="http://schemas.microsoft.com/office/drawing/2014/main" id="{58D42296-36F8-0334-7B26-00B1499BE0F2}"/>
              </a:ext>
            </a:extLst>
          </p:cNvPr>
          <p:cNvSpPr txBox="1">
            <a:spLocks/>
          </p:cNvSpPr>
          <p:nvPr/>
        </p:nvSpPr>
        <p:spPr>
          <a:xfrm>
            <a:off x="119319" y="2188924"/>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worship</a:t>
            </a:r>
          </a:p>
        </p:txBody>
      </p:sp>
    </p:spTree>
    <p:extLst>
      <p:ext uri="{BB962C8B-B14F-4D97-AF65-F5344CB8AC3E}">
        <p14:creationId xmlns:p14="http://schemas.microsoft.com/office/powerpoint/2010/main" val="858719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fallen</a:t>
            </a:r>
          </a:p>
        </p:txBody>
      </p:sp>
      <p:pic>
        <p:nvPicPr>
          <p:cNvPr id="5" name="Picture 4" descr="Text&#10;&#10;Description automatically generated with medium confidence">
            <a:extLst>
              <a:ext uri="{FF2B5EF4-FFF2-40B4-BE49-F238E27FC236}">
                <a16:creationId xmlns:a16="http://schemas.microsoft.com/office/drawing/2014/main" id="{3631C664-1C63-1F77-62F7-5C682E41F187}"/>
              </a:ext>
            </a:extLst>
          </p:cNvPr>
          <p:cNvPicPr>
            <a:picLocks noChangeAspect="1"/>
          </p:cNvPicPr>
          <p:nvPr/>
        </p:nvPicPr>
        <p:blipFill rotWithShape="1">
          <a:blip r:embed="rId3"/>
          <a:srcRect l="32461" r="32653"/>
          <a:stretch/>
        </p:blipFill>
        <p:spPr>
          <a:xfrm>
            <a:off x="9006502" y="2024915"/>
            <a:ext cx="2654454" cy="3994623"/>
          </a:xfrm>
          <a:prstGeom prst="rect">
            <a:avLst/>
          </a:prstGeom>
        </p:spPr>
      </p:pic>
      <p:sp>
        <p:nvSpPr>
          <p:cNvPr id="4" name="Title 1">
            <a:extLst>
              <a:ext uri="{FF2B5EF4-FFF2-40B4-BE49-F238E27FC236}">
                <a16:creationId xmlns:a16="http://schemas.microsoft.com/office/drawing/2014/main" id="{8B53ED68-B514-01AF-9B32-6EAF2C0E2853}"/>
              </a:ext>
            </a:extLst>
          </p:cNvPr>
          <p:cNvSpPr txBox="1">
            <a:spLocks/>
          </p:cNvSpPr>
          <p:nvPr/>
        </p:nvSpPr>
        <p:spPr>
          <a:xfrm>
            <a:off x="115326" y="1606877"/>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survival</a:t>
            </a:r>
          </a:p>
        </p:txBody>
      </p:sp>
      <p:sp>
        <p:nvSpPr>
          <p:cNvPr id="8" name="TextBox 7">
            <a:extLst>
              <a:ext uri="{FF2B5EF4-FFF2-40B4-BE49-F238E27FC236}">
                <a16:creationId xmlns:a16="http://schemas.microsoft.com/office/drawing/2014/main" id="{83C5FB7D-9616-C847-A15F-4934B948DFFC}"/>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2" name="Title 1">
            <a:extLst>
              <a:ext uri="{FF2B5EF4-FFF2-40B4-BE49-F238E27FC236}">
                <a16:creationId xmlns:a16="http://schemas.microsoft.com/office/drawing/2014/main" id="{F941B12E-7B3A-3D45-722D-70074429BD42}"/>
              </a:ext>
            </a:extLst>
          </p:cNvPr>
          <p:cNvSpPr txBox="1">
            <a:spLocks/>
          </p:cNvSpPr>
          <p:nvPr/>
        </p:nvSpPr>
        <p:spPr>
          <a:xfrm>
            <a:off x="115326" y="3506654"/>
            <a:ext cx="5540756" cy="1611882"/>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Humanity’s relationship with nature cursed</a:t>
            </a:r>
          </a:p>
        </p:txBody>
      </p:sp>
      <p:sp>
        <p:nvSpPr>
          <p:cNvPr id="3" name="Title 1">
            <a:extLst>
              <a:ext uri="{FF2B5EF4-FFF2-40B4-BE49-F238E27FC236}">
                <a16:creationId xmlns:a16="http://schemas.microsoft.com/office/drawing/2014/main" id="{5257B7EA-73FD-B448-09FA-F3AB3F6A42DE}"/>
              </a:ext>
            </a:extLst>
          </p:cNvPr>
          <p:cNvSpPr txBox="1">
            <a:spLocks/>
          </p:cNvSpPr>
          <p:nvPr/>
        </p:nvSpPr>
        <p:spPr>
          <a:xfrm>
            <a:off x="115326" y="2811315"/>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Genesis 3</a:t>
            </a:r>
          </a:p>
        </p:txBody>
      </p:sp>
    </p:spTree>
    <p:extLst>
      <p:ext uri="{BB962C8B-B14F-4D97-AF65-F5344CB8AC3E}">
        <p14:creationId xmlns:p14="http://schemas.microsoft.com/office/powerpoint/2010/main" val="313286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6A720C-2D42-4F4B-8270-4DA92DA56DF6}"/>
              </a:ext>
            </a:extLst>
          </p:cNvPr>
          <p:cNvSpPr txBox="1">
            <a:spLocks/>
          </p:cNvSpPr>
          <p:nvPr/>
        </p:nvSpPr>
        <p:spPr>
          <a:xfrm>
            <a:off x="115326" y="3506654"/>
            <a:ext cx="5540756" cy="1611882"/>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Humanity’s relationship with nature cursed</a:t>
            </a:r>
          </a:p>
        </p:txBody>
      </p:sp>
      <p:sp>
        <p:nvSpPr>
          <p:cNvPr id="9" name="Title 1">
            <a:extLst>
              <a:ext uri="{FF2B5EF4-FFF2-40B4-BE49-F238E27FC236}">
                <a16:creationId xmlns:a16="http://schemas.microsoft.com/office/drawing/2014/main" id="{1AC4C3F5-B2A0-D64C-BF68-3CDDDB434646}"/>
              </a:ext>
            </a:extLst>
          </p:cNvPr>
          <p:cNvSpPr txBox="1">
            <a:spLocks/>
          </p:cNvSpPr>
          <p:nvPr/>
        </p:nvSpPr>
        <p:spPr>
          <a:xfrm>
            <a:off x="115326" y="2811315"/>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Genesis 3</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fallen</a:t>
            </a:r>
          </a:p>
        </p:txBody>
      </p:sp>
      <p:sp>
        <p:nvSpPr>
          <p:cNvPr id="2" name="Title 1">
            <a:extLst>
              <a:ext uri="{FF2B5EF4-FFF2-40B4-BE49-F238E27FC236}">
                <a16:creationId xmlns:a16="http://schemas.microsoft.com/office/drawing/2014/main" id="{40BF2779-A272-4EFF-B82E-420D68FC445E}"/>
              </a:ext>
            </a:extLst>
          </p:cNvPr>
          <p:cNvSpPr txBox="1">
            <a:spLocks/>
          </p:cNvSpPr>
          <p:nvPr/>
        </p:nvSpPr>
        <p:spPr>
          <a:xfrm>
            <a:off x="115326" y="3815695"/>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Genesis 4</a:t>
            </a:r>
          </a:p>
        </p:txBody>
      </p:sp>
      <p:sp>
        <p:nvSpPr>
          <p:cNvPr id="3" name="Title 1">
            <a:extLst>
              <a:ext uri="{FF2B5EF4-FFF2-40B4-BE49-F238E27FC236}">
                <a16:creationId xmlns:a16="http://schemas.microsoft.com/office/drawing/2014/main" id="{CAA5C89F-EF2B-539D-D90A-3757C58CF5BA}"/>
              </a:ext>
            </a:extLst>
          </p:cNvPr>
          <p:cNvSpPr txBox="1">
            <a:spLocks/>
          </p:cNvSpPr>
          <p:nvPr/>
        </p:nvSpPr>
        <p:spPr>
          <a:xfrm>
            <a:off x="115326" y="4542024"/>
            <a:ext cx="8472493" cy="1760667"/>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“Lamech married two women, one named Adah and the other Zillah. Adah gave birth to Jabal; he was the father of those who live in tents and raise livestock. His brother’s name was Jubal; he was the father of all who play stringed instruments and pipes. Zillah also had a son, Tubal-Cain, who forged all kinds of tools out of bronze and iron.”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4:19-22</a:t>
            </a:r>
          </a:p>
        </p:txBody>
      </p:sp>
      <p:pic>
        <p:nvPicPr>
          <p:cNvPr id="5" name="Picture 4" descr="Text&#10;&#10;Description automatically generated with medium confidence">
            <a:extLst>
              <a:ext uri="{FF2B5EF4-FFF2-40B4-BE49-F238E27FC236}">
                <a16:creationId xmlns:a16="http://schemas.microsoft.com/office/drawing/2014/main" id="{3631C664-1C63-1F77-62F7-5C682E41F187}"/>
              </a:ext>
            </a:extLst>
          </p:cNvPr>
          <p:cNvPicPr>
            <a:picLocks noChangeAspect="1"/>
          </p:cNvPicPr>
          <p:nvPr/>
        </p:nvPicPr>
        <p:blipFill rotWithShape="1">
          <a:blip r:embed="rId3"/>
          <a:srcRect l="32461" r="32653"/>
          <a:stretch/>
        </p:blipFill>
        <p:spPr>
          <a:xfrm>
            <a:off x="9006502" y="2024915"/>
            <a:ext cx="2654454" cy="3994623"/>
          </a:xfrm>
          <a:prstGeom prst="rect">
            <a:avLst/>
          </a:prstGeom>
        </p:spPr>
      </p:pic>
      <p:sp>
        <p:nvSpPr>
          <p:cNvPr id="8" name="Title 1">
            <a:extLst>
              <a:ext uri="{FF2B5EF4-FFF2-40B4-BE49-F238E27FC236}">
                <a16:creationId xmlns:a16="http://schemas.microsoft.com/office/drawing/2014/main" id="{F387FFFC-025E-EEF9-1CBF-984A02C064E4}"/>
              </a:ext>
            </a:extLst>
          </p:cNvPr>
          <p:cNvSpPr txBox="1">
            <a:spLocks/>
          </p:cNvSpPr>
          <p:nvPr/>
        </p:nvSpPr>
        <p:spPr>
          <a:xfrm>
            <a:off x="115326" y="1606877"/>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survival</a:t>
            </a:r>
          </a:p>
        </p:txBody>
      </p:sp>
      <p:sp>
        <p:nvSpPr>
          <p:cNvPr id="10" name="TextBox 9">
            <a:extLst>
              <a:ext uri="{FF2B5EF4-FFF2-40B4-BE49-F238E27FC236}">
                <a16:creationId xmlns:a16="http://schemas.microsoft.com/office/drawing/2014/main" id="{20BEF53E-009D-7CC9-3F4B-492BB2E999E3}"/>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4" name="Title 1">
            <a:extLst>
              <a:ext uri="{FF2B5EF4-FFF2-40B4-BE49-F238E27FC236}">
                <a16:creationId xmlns:a16="http://schemas.microsoft.com/office/drawing/2014/main" id="{F6C24C44-954E-6C0C-AF34-B21CE189BD25}"/>
              </a:ext>
            </a:extLst>
          </p:cNvPr>
          <p:cNvSpPr txBox="1">
            <a:spLocks/>
          </p:cNvSpPr>
          <p:nvPr/>
        </p:nvSpPr>
        <p:spPr>
          <a:xfrm>
            <a:off x="115326" y="2059494"/>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grace</a:t>
            </a:r>
          </a:p>
        </p:txBody>
      </p:sp>
    </p:spTree>
    <p:extLst>
      <p:ext uri="{BB962C8B-B14F-4D97-AF65-F5344CB8AC3E}">
        <p14:creationId xmlns:p14="http://schemas.microsoft.com/office/powerpoint/2010/main" val="349379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92A7-1FC5-AE92-C542-784B3D49AF2B}"/>
              </a:ext>
            </a:extLst>
          </p:cNvPr>
          <p:cNvSpPr txBox="1">
            <a:spLocks/>
          </p:cNvSpPr>
          <p:nvPr/>
        </p:nvSpPr>
        <p:spPr>
          <a:xfrm>
            <a:off x="115326" y="1606877"/>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reconciliation</a:t>
            </a:r>
          </a:p>
        </p:txBody>
      </p:sp>
      <p:sp>
        <p:nvSpPr>
          <p:cNvPr id="7" name="Title 1">
            <a:extLst>
              <a:ext uri="{FF2B5EF4-FFF2-40B4-BE49-F238E27FC236}">
                <a16:creationId xmlns:a16="http://schemas.microsoft.com/office/drawing/2014/main" id="{A26A720C-2D42-4F4B-8270-4DA92DA56DF6}"/>
              </a:ext>
            </a:extLst>
          </p:cNvPr>
          <p:cNvSpPr txBox="1">
            <a:spLocks/>
          </p:cNvSpPr>
          <p:nvPr/>
        </p:nvSpPr>
        <p:spPr>
          <a:xfrm>
            <a:off x="115327" y="2562436"/>
            <a:ext cx="5352220" cy="3612121"/>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All this is from God, who reconciled us to himself through Christ and gave us the ministry of reconciliation: that </a:t>
            </a:r>
            <a:r>
              <a:rPr kumimoji="0" lang="en-US" sz="20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God was reconciling the world to himself in Christ</a:t>
            </a: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2 Corinthians 5:18-19</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 God was pleased to have all his fullness dwell in [Jesus], and through him to </a:t>
            </a:r>
            <a:r>
              <a:rPr kumimoji="0" lang="en-US" sz="20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reconcile to himself all things</a:t>
            </a:r>
            <a:r>
              <a:rPr kumimoji="0" lang="en-US" sz="20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whether things on earth or things in heaven, by making peace through his blood, shed on the cross.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Colossians 1:19-20</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redeemed</a:t>
            </a:r>
            <a:endPar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F681E410-549B-89A0-50C8-53E7127EBE74}"/>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Tree>
    <p:extLst>
      <p:ext uri="{BB962C8B-B14F-4D97-AF65-F5344CB8AC3E}">
        <p14:creationId xmlns:p14="http://schemas.microsoft.com/office/powerpoint/2010/main" val="1245046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92A7-1FC5-AE92-C542-784B3D49AF2B}"/>
              </a:ext>
            </a:extLst>
          </p:cNvPr>
          <p:cNvSpPr txBox="1">
            <a:spLocks/>
          </p:cNvSpPr>
          <p:nvPr/>
        </p:nvSpPr>
        <p:spPr>
          <a:xfrm>
            <a:off x="115326" y="1606877"/>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reconciliation</a:t>
            </a:r>
          </a:p>
        </p:txBody>
      </p:sp>
      <p:sp>
        <p:nvSpPr>
          <p:cNvPr id="7" name="Title 1">
            <a:extLst>
              <a:ext uri="{FF2B5EF4-FFF2-40B4-BE49-F238E27FC236}">
                <a16:creationId xmlns:a16="http://schemas.microsoft.com/office/drawing/2014/main" id="{A26A720C-2D42-4F4B-8270-4DA92DA56DF6}"/>
              </a:ext>
            </a:extLst>
          </p:cNvPr>
          <p:cNvSpPr txBox="1">
            <a:spLocks/>
          </p:cNvSpPr>
          <p:nvPr/>
        </p:nvSpPr>
        <p:spPr>
          <a:xfrm>
            <a:off x="115326" y="2562436"/>
            <a:ext cx="6370315" cy="3979766"/>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wolf will live with the lamb,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the leopard will lie down with the goat,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calf and the lion and the yearling together;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a little child will lead them.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The cow will feed with the bear,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their young will lie down together,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the lion will eat straw like the ox.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The infant will play near the cobra’s den,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the young child will put its hand into the viper’s nest.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They will neither harm nor destroy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on all my holy mountain,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 the earth will be filled with the knowledge of the Lord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as the waters cover the sea.”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Isaiah 11:6-9 </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redeemed</a:t>
            </a:r>
            <a:endPar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9ACDE9B5-F3BC-0E64-7276-27067B0B2E69}"/>
              </a:ext>
            </a:extLst>
          </p:cNvPr>
          <p:cNvPicPr>
            <a:picLocks noChangeAspect="1"/>
          </p:cNvPicPr>
          <p:nvPr/>
        </p:nvPicPr>
        <p:blipFill>
          <a:blip r:embed="rId3"/>
          <a:stretch>
            <a:fillRect/>
          </a:stretch>
        </p:blipFill>
        <p:spPr>
          <a:xfrm>
            <a:off x="6932040" y="1916527"/>
            <a:ext cx="4590108" cy="3847004"/>
          </a:xfrm>
          <a:prstGeom prst="rect">
            <a:avLst/>
          </a:prstGeom>
        </p:spPr>
      </p:pic>
      <p:sp>
        <p:nvSpPr>
          <p:cNvPr id="5" name="TextBox 4">
            <a:extLst>
              <a:ext uri="{FF2B5EF4-FFF2-40B4-BE49-F238E27FC236}">
                <a16:creationId xmlns:a16="http://schemas.microsoft.com/office/drawing/2014/main" id="{19A92B61-858E-5092-A483-28E8B0978AE7}"/>
              </a:ext>
            </a:extLst>
          </p:cNvPr>
          <p:cNvSpPr txBox="1"/>
          <p:nvPr/>
        </p:nvSpPr>
        <p:spPr>
          <a:xfrm>
            <a:off x="7104123" y="5742547"/>
            <a:ext cx="43104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Holy Mountain III (1945), Horace Pippin</a:t>
            </a:r>
          </a:p>
        </p:txBody>
      </p:sp>
      <p:sp>
        <p:nvSpPr>
          <p:cNvPr id="8" name="TextBox 7">
            <a:extLst>
              <a:ext uri="{FF2B5EF4-FFF2-40B4-BE49-F238E27FC236}">
                <a16:creationId xmlns:a16="http://schemas.microsoft.com/office/drawing/2014/main" id="{773FA751-ADFE-7504-F333-FAD6B5C9946E}"/>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Tree>
    <p:extLst>
      <p:ext uri="{BB962C8B-B14F-4D97-AF65-F5344CB8AC3E}">
        <p14:creationId xmlns:p14="http://schemas.microsoft.com/office/powerpoint/2010/main" val="344351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92A7-1FC5-AE92-C542-784B3D49AF2B}"/>
              </a:ext>
            </a:extLst>
          </p:cNvPr>
          <p:cNvSpPr txBox="1">
            <a:spLocks/>
          </p:cNvSpPr>
          <p:nvPr/>
        </p:nvSpPr>
        <p:spPr>
          <a:xfrm>
            <a:off x="115326" y="1606877"/>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reconciliation</a:t>
            </a:r>
          </a:p>
        </p:txBody>
      </p:sp>
      <p:sp>
        <p:nvSpPr>
          <p:cNvPr id="7" name="Title 1">
            <a:extLst>
              <a:ext uri="{FF2B5EF4-FFF2-40B4-BE49-F238E27FC236}">
                <a16:creationId xmlns:a16="http://schemas.microsoft.com/office/drawing/2014/main" id="{A26A720C-2D42-4F4B-8270-4DA92DA56DF6}"/>
              </a:ext>
            </a:extLst>
          </p:cNvPr>
          <p:cNvSpPr txBox="1">
            <a:spLocks/>
          </p:cNvSpPr>
          <p:nvPr/>
        </p:nvSpPr>
        <p:spPr>
          <a:xfrm>
            <a:off x="115326" y="2562436"/>
            <a:ext cx="6370315" cy="3979766"/>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“On each side of the river stood the tree of life, bearing twelve crops of fruit, yielding its fruit every month. And the leaves of the tree are for the healing of the nations. No longer will there be any curse.” </a:t>
            </a:r>
            <a:b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Revelation 22:2-3 </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redeemed</a:t>
            </a:r>
            <a:endPar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19A92B61-858E-5092-A483-28E8B0978AE7}"/>
              </a:ext>
            </a:extLst>
          </p:cNvPr>
          <p:cNvSpPr txBox="1"/>
          <p:nvPr/>
        </p:nvSpPr>
        <p:spPr>
          <a:xfrm>
            <a:off x="7104124" y="5559752"/>
            <a:ext cx="40195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Greenhope</a:t>
            </a:r>
            <a:r>
              <a:rPr kumimoji="0" lang="en-US" sz="1800" b="0" i="1"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Emma Butler-Cole Aiken</a:t>
            </a:r>
          </a:p>
        </p:txBody>
      </p:sp>
      <p:pic>
        <p:nvPicPr>
          <p:cNvPr id="8" name="Picture 7" descr="A stained glass window&#10;&#10;Description automatically generated with medium confidence">
            <a:extLst>
              <a:ext uri="{FF2B5EF4-FFF2-40B4-BE49-F238E27FC236}">
                <a16:creationId xmlns:a16="http://schemas.microsoft.com/office/drawing/2014/main" id="{0610C5AE-5D55-5FF3-6CB3-D03ABDA560BD}"/>
              </a:ext>
            </a:extLst>
          </p:cNvPr>
          <p:cNvPicPr>
            <a:picLocks noChangeAspect="1"/>
          </p:cNvPicPr>
          <p:nvPr/>
        </p:nvPicPr>
        <p:blipFill>
          <a:blip r:embed="rId3"/>
          <a:stretch>
            <a:fillRect/>
          </a:stretch>
        </p:blipFill>
        <p:spPr>
          <a:xfrm>
            <a:off x="7755500" y="892417"/>
            <a:ext cx="2203407" cy="4542023"/>
          </a:xfrm>
          <a:prstGeom prst="rect">
            <a:avLst/>
          </a:prstGeom>
        </p:spPr>
      </p:pic>
      <p:sp>
        <p:nvSpPr>
          <p:cNvPr id="9" name="TextBox 8">
            <a:extLst>
              <a:ext uri="{FF2B5EF4-FFF2-40B4-BE49-F238E27FC236}">
                <a16:creationId xmlns:a16="http://schemas.microsoft.com/office/drawing/2014/main" id="{2272BE62-C0F9-8F91-E5CE-62C876FAB51B}"/>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Tree>
    <p:extLst>
      <p:ext uri="{BB962C8B-B14F-4D97-AF65-F5344CB8AC3E}">
        <p14:creationId xmlns:p14="http://schemas.microsoft.com/office/powerpoint/2010/main" val="1150177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92A7-1FC5-AE92-C542-784B3D49AF2B}"/>
              </a:ext>
            </a:extLst>
          </p:cNvPr>
          <p:cNvSpPr txBox="1">
            <a:spLocks/>
          </p:cNvSpPr>
          <p:nvPr/>
        </p:nvSpPr>
        <p:spPr>
          <a:xfrm>
            <a:off x="115326" y="1606877"/>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reconciliation</a:t>
            </a:r>
          </a:p>
        </p:txBody>
      </p:sp>
      <p:sp>
        <p:nvSpPr>
          <p:cNvPr id="7" name="Title 1">
            <a:extLst>
              <a:ext uri="{FF2B5EF4-FFF2-40B4-BE49-F238E27FC236}">
                <a16:creationId xmlns:a16="http://schemas.microsoft.com/office/drawing/2014/main" id="{A26A720C-2D42-4F4B-8270-4DA92DA56DF6}"/>
              </a:ext>
            </a:extLst>
          </p:cNvPr>
          <p:cNvSpPr txBox="1">
            <a:spLocks/>
          </p:cNvSpPr>
          <p:nvPr/>
        </p:nvSpPr>
        <p:spPr>
          <a:xfrm>
            <a:off x="259135" y="2562436"/>
            <a:ext cx="6370315" cy="3979766"/>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“On each side of the river stood the tree of life, bearing twelve crops of fruit, yielding its fruit every month. And the leaves of the tree are for the healing of the nations. No longer will there be any curse.” </a:t>
            </a:r>
            <a:br>
              <a:rPr kumimoji="0" lang="en-US" sz="1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Revelation 22:2-3 </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redeemed</a:t>
            </a:r>
            <a:endPar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19A92B61-858E-5092-A483-28E8B0978AE7}"/>
              </a:ext>
            </a:extLst>
          </p:cNvPr>
          <p:cNvSpPr txBox="1"/>
          <p:nvPr/>
        </p:nvSpPr>
        <p:spPr>
          <a:xfrm>
            <a:off x="7104124" y="5559752"/>
            <a:ext cx="40195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Greenhope</a:t>
            </a:r>
            <a:r>
              <a:rPr kumimoji="0" lang="en-US" sz="1800" b="0" i="1"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Emma Butler-Cole Aiken</a:t>
            </a:r>
          </a:p>
        </p:txBody>
      </p:sp>
      <p:pic>
        <p:nvPicPr>
          <p:cNvPr id="8" name="Picture 7" descr="A stained glass window&#10;&#10;Description automatically generated with medium confidence">
            <a:extLst>
              <a:ext uri="{FF2B5EF4-FFF2-40B4-BE49-F238E27FC236}">
                <a16:creationId xmlns:a16="http://schemas.microsoft.com/office/drawing/2014/main" id="{0610C5AE-5D55-5FF3-6CB3-D03ABDA560BD}"/>
              </a:ext>
            </a:extLst>
          </p:cNvPr>
          <p:cNvPicPr>
            <a:picLocks noChangeAspect="1"/>
          </p:cNvPicPr>
          <p:nvPr/>
        </p:nvPicPr>
        <p:blipFill>
          <a:blip r:embed="rId3"/>
          <a:stretch>
            <a:fillRect/>
          </a:stretch>
        </p:blipFill>
        <p:spPr>
          <a:xfrm>
            <a:off x="7755500" y="892417"/>
            <a:ext cx="2203407" cy="4542023"/>
          </a:xfrm>
          <a:prstGeom prst="rect">
            <a:avLst/>
          </a:prstGeom>
        </p:spPr>
      </p:pic>
      <p:sp>
        <p:nvSpPr>
          <p:cNvPr id="9" name="TextBox 8">
            <a:extLst>
              <a:ext uri="{FF2B5EF4-FFF2-40B4-BE49-F238E27FC236}">
                <a16:creationId xmlns:a16="http://schemas.microsoft.com/office/drawing/2014/main" id="{2272BE62-C0F9-8F91-E5CE-62C876FAB51B}"/>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pic>
        <p:nvPicPr>
          <p:cNvPr id="11" name="Picture 10">
            <a:extLst>
              <a:ext uri="{FF2B5EF4-FFF2-40B4-BE49-F238E27FC236}">
                <a16:creationId xmlns:a16="http://schemas.microsoft.com/office/drawing/2014/main" id="{0AA5141D-A09F-DA5B-5B3B-B1C101D55D9A}"/>
              </a:ext>
            </a:extLst>
          </p:cNvPr>
          <p:cNvPicPr>
            <a:picLocks noChangeAspect="1"/>
          </p:cNvPicPr>
          <p:nvPr/>
        </p:nvPicPr>
        <p:blipFill>
          <a:blip r:embed="rId4"/>
          <a:stretch>
            <a:fillRect/>
          </a:stretch>
        </p:blipFill>
        <p:spPr>
          <a:xfrm>
            <a:off x="3644344" y="4197186"/>
            <a:ext cx="3161809" cy="2107873"/>
          </a:xfrm>
          <a:prstGeom prst="rect">
            <a:avLst/>
          </a:prstGeom>
        </p:spPr>
      </p:pic>
      <p:pic>
        <p:nvPicPr>
          <p:cNvPr id="13" name="Picture 12" descr="A close-up of a helmet&#10;&#10;Description automatically generated with medium confidence">
            <a:extLst>
              <a:ext uri="{FF2B5EF4-FFF2-40B4-BE49-F238E27FC236}">
                <a16:creationId xmlns:a16="http://schemas.microsoft.com/office/drawing/2014/main" id="{CCF0105C-E30F-6E35-2016-E0282C7EC2E1}"/>
              </a:ext>
            </a:extLst>
          </p:cNvPr>
          <p:cNvPicPr>
            <a:picLocks noChangeAspect="1"/>
          </p:cNvPicPr>
          <p:nvPr/>
        </p:nvPicPr>
        <p:blipFill>
          <a:blip r:embed="rId5"/>
          <a:stretch>
            <a:fillRect/>
          </a:stretch>
        </p:blipFill>
        <p:spPr>
          <a:xfrm>
            <a:off x="395924" y="4197187"/>
            <a:ext cx="2939435" cy="2112474"/>
          </a:xfrm>
          <a:prstGeom prst="rect">
            <a:avLst/>
          </a:prstGeom>
        </p:spPr>
      </p:pic>
    </p:spTree>
    <p:extLst>
      <p:ext uri="{BB962C8B-B14F-4D97-AF65-F5344CB8AC3E}">
        <p14:creationId xmlns:p14="http://schemas.microsoft.com/office/powerpoint/2010/main" val="2212550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92A7-1FC5-AE92-C542-784B3D49AF2B}"/>
              </a:ext>
            </a:extLst>
          </p:cNvPr>
          <p:cNvSpPr txBox="1">
            <a:spLocks/>
          </p:cNvSpPr>
          <p:nvPr/>
        </p:nvSpPr>
        <p:spPr>
          <a:xfrm>
            <a:off x="194321" y="4876806"/>
            <a:ext cx="927625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Discuss: How does the Christian story about science compare with an atheist one?</a:t>
            </a:r>
          </a:p>
        </p:txBody>
      </p:sp>
      <p:sp>
        <p:nvSpPr>
          <p:cNvPr id="3" name="TextBox 2">
            <a:extLst>
              <a:ext uri="{FF2B5EF4-FFF2-40B4-BE49-F238E27FC236}">
                <a16:creationId xmlns:a16="http://schemas.microsoft.com/office/drawing/2014/main" id="{D9312BFA-B620-777B-24D5-B7634776CDD6}"/>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4" name="Title 1">
            <a:extLst>
              <a:ext uri="{FF2B5EF4-FFF2-40B4-BE49-F238E27FC236}">
                <a16:creationId xmlns:a16="http://schemas.microsoft.com/office/drawing/2014/main" id="{387D2967-F3C0-FFC9-3219-1CD30BD060D8}"/>
              </a:ext>
            </a:extLst>
          </p:cNvPr>
          <p:cNvSpPr txBox="1">
            <a:spLocks/>
          </p:cNvSpPr>
          <p:nvPr/>
        </p:nvSpPr>
        <p:spPr>
          <a:xfrm>
            <a:off x="194321" y="3294118"/>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reconciliation</a:t>
            </a:r>
          </a:p>
        </p:txBody>
      </p:sp>
      <p:sp>
        <p:nvSpPr>
          <p:cNvPr id="5" name="Title 1">
            <a:extLst>
              <a:ext uri="{FF2B5EF4-FFF2-40B4-BE49-F238E27FC236}">
                <a16:creationId xmlns:a16="http://schemas.microsoft.com/office/drawing/2014/main" id="{B011860D-A72B-FAF8-7E48-D7DC902A8576}"/>
              </a:ext>
            </a:extLst>
          </p:cNvPr>
          <p:cNvSpPr txBox="1">
            <a:spLocks/>
          </p:cNvSpPr>
          <p:nvPr/>
        </p:nvSpPr>
        <p:spPr>
          <a:xfrm>
            <a:off x="194321" y="2329445"/>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survival</a:t>
            </a:r>
          </a:p>
        </p:txBody>
      </p:sp>
      <p:sp>
        <p:nvSpPr>
          <p:cNvPr id="6" name="Title 1">
            <a:extLst>
              <a:ext uri="{FF2B5EF4-FFF2-40B4-BE49-F238E27FC236}">
                <a16:creationId xmlns:a16="http://schemas.microsoft.com/office/drawing/2014/main" id="{C64711A2-3F4A-C540-08C5-D120C3A21739}"/>
              </a:ext>
            </a:extLst>
          </p:cNvPr>
          <p:cNvSpPr txBox="1">
            <a:spLocks/>
          </p:cNvSpPr>
          <p:nvPr/>
        </p:nvSpPr>
        <p:spPr>
          <a:xfrm>
            <a:off x="194321" y="2782062"/>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grace</a:t>
            </a:r>
          </a:p>
        </p:txBody>
      </p:sp>
      <p:sp>
        <p:nvSpPr>
          <p:cNvPr id="7" name="Title 1">
            <a:extLst>
              <a:ext uri="{FF2B5EF4-FFF2-40B4-BE49-F238E27FC236}">
                <a16:creationId xmlns:a16="http://schemas.microsoft.com/office/drawing/2014/main" id="{0D480FDE-BF6D-EB5A-0022-AA7B51149C61}"/>
              </a:ext>
            </a:extLst>
          </p:cNvPr>
          <p:cNvSpPr txBox="1">
            <a:spLocks/>
          </p:cNvSpPr>
          <p:nvPr/>
        </p:nvSpPr>
        <p:spPr>
          <a:xfrm>
            <a:off x="194321" y="1494946"/>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obedience</a:t>
            </a:r>
          </a:p>
        </p:txBody>
      </p:sp>
      <p:sp>
        <p:nvSpPr>
          <p:cNvPr id="8" name="Title 1">
            <a:extLst>
              <a:ext uri="{FF2B5EF4-FFF2-40B4-BE49-F238E27FC236}">
                <a16:creationId xmlns:a16="http://schemas.microsoft.com/office/drawing/2014/main" id="{8F6C6359-7556-FFAF-758A-36092C445564}"/>
              </a:ext>
            </a:extLst>
          </p:cNvPr>
          <p:cNvSpPr txBox="1">
            <a:spLocks/>
          </p:cNvSpPr>
          <p:nvPr/>
        </p:nvSpPr>
        <p:spPr>
          <a:xfrm>
            <a:off x="194321" y="1977618"/>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worship</a:t>
            </a:r>
          </a:p>
        </p:txBody>
      </p:sp>
    </p:spTree>
    <p:extLst>
      <p:ext uri="{BB962C8B-B14F-4D97-AF65-F5344CB8AC3E}">
        <p14:creationId xmlns:p14="http://schemas.microsoft.com/office/powerpoint/2010/main" val="3645912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3B6B640-A6BE-FCBF-3752-92C495181C2D}"/>
              </a:ext>
            </a:extLst>
          </p:cNvPr>
          <p:cNvGraphicFramePr>
            <a:graphicFrameLocks noGrp="1"/>
          </p:cNvGraphicFramePr>
          <p:nvPr/>
        </p:nvGraphicFramePr>
        <p:xfrm>
          <a:off x="2071026" y="1987487"/>
          <a:ext cx="8049948" cy="2743200"/>
        </p:xfrm>
        <a:graphic>
          <a:graphicData uri="http://schemas.openxmlformats.org/drawingml/2006/table">
            <a:tbl>
              <a:tblPr firstRow="1" bandRow="1">
                <a:tableStyleId>{2D5ABB26-0587-4C30-8999-92F81FD0307C}</a:tableStyleId>
              </a:tblPr>
              <a:tblGrid>
                <a:gridCol w="4024974">
                  <a:extLst>
                    <a:ext uri="{9D8B030D-6E8A-4147-A177-3AD203B41FA5}">
                      <a16:colId xmlns:a16="http://schemas.microsoft.com/office/drawing/2014/main" val="946340553"/>
                    </a:ext>
                  </a:extLst>
                </a:gridCol>
                <a:gridCol w="4024974">
                  <a:extLst>
                    <a:ext uri="{9D8B030D-6E8A-4147-A177-3AD203B41FA5}">
                      <a16:colId xmlns:a16="http://schemas.microsoft.com/office/drawing/2014/main" val="3087728362"/>
                    </a:ext>
                  </a:extLst>
                </a:gridCol>
              </a:tblGrid>
              <a:tr h="404356">
                <a:tc>
                  <a:txBody>
                    <a:bodyPr/>
                    <a:lstStyle/>
                    <a:p>
                      <a:r>
                        <a:rPr lang="en-US" sz="2800" b="1" dirty="0">
                          <a:solidFill>
                            <a:srgbClr val="081636"/>
                          </a:solidFill>
                          <a:latin typeface="Helvetica Neue" panose="02000503000000020004"/>
                        </a:rPr>
                        <a:t>Christian story</a:t>
                      </a:r>
                      <a:endParaRPr lang="en-GB" sz="2800" b="1" dirty="0">
                        <a:solidFill>
                          <a:srgbClr val="081636"/>
                        </a:solidFill>
                        <a:latin typeface="Helvetica Neue" panose="02000503000000020004"/>
                      </a:endParaRPr>
                    </a:p>
                  </a:txBody>
                  <a:tcPr>
                    <a:lnL w="12700" cap="flat" cmpd="sng" algn="ctr">
                      <a:solidFill>
                        <a:srgbClr val="081636"/>
                      </a:solidFill>
                      <a:prstDash val="solid"/>
                      <a:round/>
                      <a:headEnd type="none" w="med" len="med"/>
                      <a:tailEnd type="none" w="med" len="med"/>
                    </a:lnL>
                    <a:lnR w="12700" cap="flat" cmpd="sng" algn="ctr">
                      <a:solidFill>
                        <a:srgbClr val="081636"/>
                      </a:solidFill>
                      <a:prstDash val="solid"/>
                      <a:round/>
                      <a:headEnd type="none" w="med" len="med"/>
                      <a:tailEnd type="none" w="med" len="med"/>
                    </a:lnR>
                    <a:lnT w="12700" cap="flat" cmpd="sng" algn="ctr">
                      <a:solidFill>
                        <a:srgbClr val="081636"/>
                      </a:solidFill>
                      <a:prstDash val="solid"/>
                      <a:round/>
                      <a:headEnd type="none" w="med" len="med"/>
                      <a:tailEnd type="none" w="med" len="med"/>
                    </a:lnT>
                    <a:lnB w="12700" cap="flat" cmpd="sng" algn="ctr">
                      <a:solidFill>
                        <a:srgbClr val="081636"/>
                      </a:solidFill>
                      <a:prstDash val="solid"/>
                      <a:round/>
                      <a:headEnd type="none" w="med" len="med"/>
                      <a:tailEnd type="none" w="med" len="med"/>
                    </a:lnB>
                    <a:solidFill>
                      <a:srgbClr val="C7BBAE"/>
                    </a:solidFill>
                  </a:tcPr>
                </a:tc>
                <a:tc>
                  <a:txBody>
                    <a:bodyPr/>
                    <a:lstStyle/>
                    <a:p>
                      <a:r>
                        <a:rPr lang="en-US" sz="2800" b="1" dirty="0">
                          <a:solidFill>
                            <a:srgbClr val="081636"/>
                          </a:solidFill>
                          <a:latin typeface="Helvetica Neue" panose="02000503000000020004"/>
                        </a:rPr>
                        <a:t>Atheist story</a:t>
                      </a:r>
                      <a:endParaRPr lang="en-GB" sz="2800" b="1" dirty="0">
                        <a:solidFill>
                          <a:srgbClr val="081636"/>
                        </a:solidFill>
                        <a:latin typeface="Helvetica Neue" panose="02000503000000020004"/>
                      </a:endParaRPr>
                    </a:p>
                  </a:txBody>
                  <a:tcPr>
                    <a:lnL w="12700" cap="flat" cmpd="sng" algn="ctr">
                      <a:solidFill>
                        <a:srgbClr val="081636"/>
                      </a:solidFill>
                      <a:prstDash val="solid"/>
                      <a:round/>
                      <a:headEnd type="none" w="med" len="med"/>
                      <a:tailEnd type="none" w="med" len="med"/>
                    </a:lnL>
                    <a:lnR w="12700" cap="flat" cmpd="sng" algn="ctr">
                      <a:solidFill>
                        <a:srgbClr val="081636"/>
                      </a:solidFill>
                      <a:prstDash val="solid"/>
                      <a:round/>
                      <a:headEnd type="none" w="med" len="med"/>
                      <a:tailEnd type="none" w="med" len="med"/>
                    </a:lnR>
                    <a:lnT w="12700" cap="flat" cmpd="sng" algn="ctr">
                      <a:solidFill>
                        <a:srgbClr val="081636"/>
                      </a:solidFill>
                      <a:prstDash val="solid"/>
                      <a:round/>
                      <a:headEnd type="none" w="med" len="med"/>
                      <a:tailEnd type="none" w="med" len="med"/>
                    </a:lnT>
                    <a:lnB w="12700" cap="flat" cmpd="sng" algn="ctr">
                      <a:solidFill>
                        <a:srgbClr val="081636"/>
                      </a:solidFill>
                      <a:prstDash val="solid"/>
                      <a:round/>
                      <a:headEnd type="none" w="med" len="med"/>
                      <a:tailEnd type="none" w="med" len="med"/>
                    </a:lnB>
                    <a:solidFill>
                      <a:srgbClr val="C7BBAE"/>
                    </a:solidFill>
                  </a:tcPr>
                </a:tc>
                <a:extLst>
                  <a:ext uri="{0D108BD9-81ED-4DB2-BD59-A6C34878D82A}">
                    <a16:rowId xmlns:a16="http://schemas.microsoft.com/office/drawing/2014/main" val="2884118303"/>
                  </a:ext>
                </a:extLst>
              </a:tr>
              <a:tr h="1595266">
                <a:tc>
                  <a:txBody>
                    <a:bodyPr/>
                    <a:lstStyle/>
                    <a:p>
                      <a:r>
                        <a:rPr lang="en-US" sz="2800" dirty="0">
                          <a:solidFill>
                            <a:srgbClr val="081636"/>
                          </a:solidFill>
                          <a:latin typeface="Helvetica Neue" panose="02000503000000020004"/>
                        </a:rPr>
                        <a:t>Resonant with reality </a:t>
                      </a:r>
                    </a:p>
                    <a:p>
                      <a:endParaRPr lang="en-US" sz="2800" dirty="0">
                        <a:solidFill>
                          <a:srgbClr val="081636"/>
                        </a:solidFill>
                        <a:latin typeface="Helvetica Neue" panose="02000503000000020004"/>
                      </a:endParaRPr>
                    </a:p>
                    <a:p>
                      <a:r>
                        <a:rPr lang="en-US" sz="2800" dirty="0">
                          <a:solidFill>
                            <a:srgbClr val="081636"/>
                          </a:solidFill>
                          <a:latin typeface="Helvetica Neue" panose="02000503000000020004"/>
                        </a:rPr>
                        <a:t>Relational</a:t>
                      </a:r>
                    </a:p>
                    <a:p>
                      <a:endParaRPr lang="en-US" sz="2800" dirty="0">
                        <a:solidFill>
                          <a:srgbClr val="081636"/>
                        </a:solidFill>
                        <a:latin typeface="Helvetica Neue" panose="02000503000000020004"/>
                      </a:endParaRPr>
                    </a:p>
                    <a:p>
                      <a:r>
                        <a:rPr lang="en-US" sz="2800" dirty="0">
                          <a:solidFill>
                            <a:srgbClr val="081636"/>
                          </a:solidFill>
                          <a:latin typeface="Helvetica Neue" panose="02000503000000020004"/>
                        </a:rPr>
                        <a:t>Going somewhere </a:t>
                      </a:r>
                      <a:endParaRPr lang="en-GB" sz="2800" dirty="0">
                        <a:solidFill>
                          <a:srgbClr val="081636"/>
                        </a:solidFill>
                        <a:latin typeface="Helvetica Neue" panose="02000503000000020004"/>
                      </a:endParaRPr>
                    </a:p>
                  </a:txBody>
                  <a:tcPr>
                    <a:lnL w="12700" cap="flat" cmpd="sng" algn="ctr">
                      <a:solidFill>
                        <a:srgbClr val="081636"/>
                      </a:solidFill>
                      <a:prstDash val="solid"/>
                      <a:round/>
                      <a:headEnd type="none" w="med" len="med"/>
                      <a:tailEnd type="none" w="med" len="med"/>
                    </a:lnL>
                    <a:lnR w="12700" cap="flat" cmpd="sng" algn="ctr">
                      <a:solidFill>
                        <a:srgbClr val="081636"/>
                      </a:solidFill>
                      <a:prstDash val="solid"/>
                      <a:round/>
                      <a:headEnd type="none" w="med" len="med"/>
                      <a:tailEnd type="none" w="med" len="med"/>
                    </a:lnR>
                    <a:lnT w="12700" cap="flat" cmpd="sng" algn="ctr">
                      <a:solidFill>
                        <a:srgbClr val="081636"/>
                      </a:solidFill>
                      <a:prstDash val="solid"/>
                      <a:round/>
                      <a:headEnd type="none" w="med" len="med"/>
                      <a:tailEnd type="none" w="med" len="med"/>
                    </a:lnT>
                    <a:lnB w="12700" cap="flat" cmpd="sng" algn="ctr">
                      <a:solidFill>
                        <a:srgbClr val="081636"/>
                      </a:solidFill>
                      <a:prstDash val="solid"/>
                      <a:round/>
                      <a:headEnd type="none" w="med" len="med"/>
                      <a:tailEnd type="none" w="med" len="med"/>
                    </a:lnB>
                    <a:solidFill>
                      <a:srgbClr val="C7BBAE"/>
                    </a:solidFill>
                  </a:tcPr>
                </a:tc>
                <a:tc>
                  <a:txBody>
                    <a:bodyPr/>
                    <a:lstStyle/>
                    <a:p>
                      <a:r>
                        <a:rPr lang="en-US" sz="2800" dirty="0">
                          <a:solidFill>
                            <a:srgbClr val="081636"/>
                          </a:solidFill>
                          <a:latin typeface="Helvetica Neue" panose="02000503000000020004"/>
                        </a:rPr>
                        <a:t>Inconsistent with reality </a:t>
                      </a:r>
                    </a:p>
                    <a:p>
                      <a:endParaRPr lang="en-US" sz="2800" dirty="0">
                        <a:solidFill>
                          <a:srgbClr val="081636"/>
                        </a:solidFill>
                        <a:latin typeface="Helvetica Neue" panose="02000503000000020004"/>
                      </a:endParaRPr>
                    </a:p>
                    <a:p>
                      <a:r>
                        <a:rPr lang="en-US" sz="2800" dirty="0">
                          <a:solidFill>
                            <a:srgbClr val="081636"/>
                          </a:solidFill>
                          <a:latin typeface="Helvetica Neue" panose="02000503000000020004"/>
                        </a:rPr>
                        <a:t>For our own benefit only </a:t>
                      </a:r>
                    </a:p>
                    <a:p>
                      <a:endParaRPr lang="en-US" sz="2800" dirty="0">
                        <a:solidFill>
                          <a:srgbClr val="081636"/>
                        </a:solidFill>
                        <a:latin typeface="Helvetica Neue" panose="02000503000000020004"/>
                      </a:endParaRPr>
                    </a:p>
                    <a:p>
                      <a:r>
                        <a:rPr lang="en-US" sz="2800" dirty="0">
                          <a:solidFill>
                            <a:srgbClr val="081636"/>
                          </a:solidFill>
                          <a:latin typeface="Helvetica Neue" panose="02000503000000020004"/>
                        </a:rPr>
                        <a:t>Ultimately futile </a:t>
                      </a:r>
                      <a:endParaRPr lang="en-GB" sz="2800" dirty="0">
                        <a:solidFill>
                          <a:srgbClr val="081636"/>
                        </a:solidFill>
                        <a:latin typeface="Helvetica Neue" panose="02000503000000020004"/>
                      </a:endParaRPr>
                    </a:p>
                  </a:txBody>
                  <a:tcPr>
                    <a:lnL w="12700" cap="flat" cmpd="sng" algn="ctr">
                      <a:solidFill>
                        <a:srgbClr val="081636"/>
                      </a:solidFill>
                      <a:prstDash val="solid"/>
                      <a:round/>
                      <a:headEnd type="none" w="med" len="med"/>
                      <a:tailEnd type="none" w="med" len="med"/>
                    </a:lnL>
                    <a:lnR w="12700" cap="flat" cmpd="sng" algn="ctr">
                      <a:solidFill>
                        <a:srgbClr val="081636"/>
                      </a:solidFill>
                      <a:prstDash val="solid"/>
                      <a:round/>
                      <a:headEnd type="none" w="med" len="med"/>
                      <a:tailEnd type="none" w="med" len="med"/>
                    </a:lnR>
                    <a:lnT w="12700" cap="flat" cmpd="sng" algn="ctr">
                      <a:solidFill>
                        <a:srgbClr val="081636"/>
                      </a:solidFill>
                      <a:prstDash val="solid"/>
                      <a:round/>
                      <a:headEnd type="none" w="med" len="med"/>
                      <a:tailEnd type="none" w="med" len="med"/>
                    </a:lnT>
                    <a:lnB w="12700" cap="flat" cmpd="sng" algn="ctr">
                      <a:solidFill>
                        <a:srgbClr val="081636"/>
                      </a:solidFill>
                      <a:prstDash val="solid"/>
                      <a:round/>
                      <a:headEnd type="none" w="med" len="med"/>
                      <a:tailEnd type="none" w="med" len="med"/>
                    </a:lnB>
                    <a:solidFill>
                      <a:srgbClr val="C7BBAE"/>
                    </a:solidFill>
                  </a:tcPr>
                </a:tc>
                <a:extLst>
                  <a:ext uri="{0D108BD9-81ED-4DB2-BD59-A6C34878D82A}">
                    <a16:rowId xmlns:a16="http://schemas.microsoft.com/office/drawing/2014/main" val="2243351087"/>
                  </a:ext>
                </a:extLst>
              </a:tr>
            </a:tbl>
          </a:graphicData>
        </a:graphic>
      </p:graphicFrame>
      <p:sp>
        <p:nvSpPr>
          <p:cNvPr id="4" name="TextBox 3">
            <a:extLst>
              <a:ext uri="{FF2B5EF4-FFF2-40B4-BE49-F238E27FC236}">
                <a16:creationId xmlns:a16="http://schemas.microsoft.com/office/drawing/2014/main" id="{BE26842E-2C01-043B-9607-D91EF25A5B9C}"/>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Tree>
    <p:extLst>
      <p:ext uri="{BB962C8B-B14F-4D97-AF65-F5344CB8AC3E}">
        <p14:creationId xmlns:p14="http://schemas.microsoft.com/office/powerpoint/2010/main" val="8272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198B557-2456-1749-AA23-5898DD04E96A}"/>
              </a:ext>
            </a:extLst>
          </p:cNvPr>
          <p:cNvSpPr txBox="1">
            <a:spLocks/>
          </p:cNvSpPr>
          <p:nvPr/>
        </p:nvSpPr>
        <p:spPr>
          <a:xfrm>
            <a:off x="5648632" y="4964463"/>
            <a:ext cx="6355274" cy="1244608"/>
          </a:xfrm>
          <a:prstGeom prst="rect">
            <a:avLst/>
          </a:prstGeom>
          <a:solidFill>
            <a:srgbClr val="081636"/>
          </a:solidFill>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Mentoring to live and speak for </a:t>
            </a:r>
            <a:b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Jesus in a science career</a:t>
            </a:r>
          </a:p>
        </p:txBody>
      </p:sp>
      <p:sp>
        <p:nvSpPr>
          <p:cNvPr id="8" name="Title 1">
            <a:extLst>
              <a:ext uri="{FF2B5EF4-FFF2-40B4-BE49-F238E27FC236}">
                <a16:creationId xmlns:a16="http://schemas.microsoft.com/office/drawing/2014/main" id="{FD7A5CD1-5E4F-5A47-B990-C7C76B78C693}"/>
              </a:ext>
            </a:extLst>
          </p:cNvPr>
          <p:cNvSpPr>
            <a:spLocks noGrp="1"/>
          </p:cNvSpPr>
          <p:nvPr>
            <p:ph type="ctrTitle"/>
          </p:nvPr>
        </p:nvSpPr>
        <p:spPr>
          <a:xfrm>
            <a:off x="8657303" y="4085493"/>
            <a:ext cx="3342488" cy="1067447"/>
          </a:xfrm>
          <a:solidFill>
            <a:srgbClr val="081636"/>
          </a:solidFill>
        </p:spPr>
        <p:txBody>
          <a:bodyPr/>
          <a:lstStyle/>
          <a:p>
            <a:pPr algn="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Sparked</a:t>
            </a:r>
          </a:p>
        </p:txBody>
      </p:sp>
    </p:spTree>
    <p:extLst>
      <p:ext uri="{BB962C8B-B14F-4D97-AF65-F5344CB8AC3E}">
        <p14:creationId xmlns:p14="http://schemas.microsoft.com/office/powerpoint/2010/main" val="702227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92A7-1FC5-AE92-C542-784B3D49AF2B}"/>
              </a:ext>
            </a:extLst>
          </p:cNvPr>
          <p:cNvSpPr txBox="1">
            <a:spLocks/>
          </p:cNvSpPr>
          <p:nvPr/>
        </p:nvSpPr>
        <p:spPr>
          <a:xfrm>
            <a:off x="115326" y="913880"/>
            <a:ext cx="8707832"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Taking all this home…</a:t>
            </a:r>
          </a:p>
        </p:txBody>
      </p:sp>
      <p:sp>
        <p:nvSpPr>
          <p:cNvPr id="3" name="TextBox 2">
            <a:extLst>
              <a:ext uri="{FF2B5EF4-FFF2-40B4-BE49-F238E27FC236}">
                <a16:creationId xmlns:a16="http://schemas.microsoft.com/office/drawing/2014/main" id="{D9312BFA-B620-777B-24D5-B7634776CDD6}"/>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4" name="Title 1">
            <a:extLst>
              <a:ext uri="{FF2B5EF4-FFF2-40B4-BE49-F238E27FC236}">
                <a16:creationId xmlns:a16="http://schemas.microsoft.com/office/drawing/2014/main" id="{35FB8EFB-1D50-215E-B842-4B94C6E18387}"/>
              </a:ext>
            </a:extLst>
          </p:cNvPr>
          <p:cNvSpPr txBox="1">
            <a:spLocks/>
          </p:cNvSpPr>
          <p:nvPr/>
        </p:nvSpPr>
        <p:spPr>
          <a:xfrm>
            <a:off x="205073" y="1758346"/>
            <a:ext cx="9997706" cy="3970339"/>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a ‘meal with a message’ with your friends sharing some of what you heard this week</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Grab a flyer on your way out and apply to join Sparked!</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Meet with other scientists at your </a:t>
            </a:r>
            <a:r>
              <a:rPr kumimoji="0" lang="en-US" sz="280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uni</a:t>
            </a:r>
            <a:endParaRPr kumimoji="0" lang="en-US" sz="2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Join us at Word Alive</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Got questions we didn’t have time to answer? Send them to us via Instagram/</a:t>
            </a:r>
            <a:r>
              <a:rPr kumimoji="0" lang="en-US" sz="2800" b="0" i="0" u="none" strike="noStrike" kern="1200" cap="none" spc="0" normalizeH="0" baseline="0" noProof="0" dirty="0" err="1">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Slido</a:t>
            </a:r>
            <a:r>
              <a:rPr kumimoji="0" lang="en-US" sz="2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we’ll answer on our stories!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See you next time!</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6831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3" descr="Man with solid fill">
            <a:extLst>
              <a:ext uri="{FF2B5EF4-FFF2-40B4-BE49-F238E27FC236}">
                <a16:creationId xmlns:a16="http://schemas.microsoft.com/office/drawing/2014/main" id="{7929E98C-B91B-EA34-8B04-2BB23216A2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46546" y="1924806"/>
            <a:ext cx="3418112" cy="3399970"/>
          </a:xfrm>
          <a:prstGeom prst="rect">
            <a:avLst/>
          </a:prstGeom>
        </p:spPr>
      </p:pic>
      <p:sp>
        <p:nvSpPr>
          <p:cNvPr id="12" name="TextBox 11">
            <a:extLst>
              <a:ext uri="{FF2B5EF4-FFF2-40B4-BE49-F238E27FC236}">
                <a16:creationId xmlns:a16="http://schemas.microsoft.com/office/drawing/2014/main" id="{1AC9B5F5-9236-E474-04DB-5464CA6F268B}"/>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6" name="TextBox 5">
            <a:extLst>
              <a:ext uri="{FF2B5EF4-FFF2-40B4-BE49-F238E27FC236}">
                <a16:creationId xmlns:a16="http://schemas.microsoft.com/office/drawing/2014/main" id="{9125DC45-60E5-FDC1-CF76-A27823FAAD89}"/>
              </a:ext>
            </a:extLst>
          </p:cNvPr>
          <p:cNvSpPr txBox="1"/>
          <p:nvPr/>
        </p:nvSpPr>
        <p:spPr>
          <a:xfrm>
            <a:off x="5976663" y="5233205"/>
            <a:ext cx="1113293" cy="383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panose="02000503000000020004"/>
                <a:ea typeface="+mn-ea"/>
                <a:cs typeface="+mn-cs"/>
              </a:rPr>
              <a:t>science</a:t>
            </a:r>
            <a:endParaRPr kumimoji="0" lang="en-GB" sz="1800" b="1" i="0" u="none" strike="noStrike" kern="1200" cap="none" spc="0" normalizeH="0" baseline="0" noProof="0" dirty="0">
              <a:ln>
                <a:noFill/>
              </a:ln>
              <a:solidFill>
                <a:srgbClr val="FFFFFF"/>
              </a:solidFill>
              <a:effectLst/>
              <a:uLnTx/>
              <a:uFillTx/>
              <a:latin typeface="Helvetica Neue" panose="02000503000000020004"/>
              <a:ea typeface="+mn-ea"/>
              <a:cs typeface="+mn-cs"/>
            </a:endParaRPr>
          </a:p>
        </p:txBody>
      </p:sp>
      <p:sp>
        <p:nvSpPr>
          <p:cNvPr id="7" name="TextBox 6">
            <a:extLst>
              <a:ext uri="{FF2B5EF4-FFF2-40B4-BE49-F238E27FC236}">
                <a16:creationId xmlns:a16="http://schemas.microsoft.com/office/drawing/2014/main" id="{D4CC2C4C-199F-4112-E436-C839631CD11C}"/>
              </a:ext>
            </a:extLst>
          </p:cNvPr>
          <p:cNvSpPr txBox="1"/>
          <p:nvPr/>
        </p:nvSpPr>
        <p:spPr>
          <a:xfrm>
            <a:off x="7090997" y="5240018"/>
            <a:ext cx="1515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panose="02000503000000020004"/>
                <a:ea typeface="+mn-ea"/>
                <a:cs typeface="+mn-cs"/>
              </a:rPr>
              <a:t>Christianity</a:t>
            </a:r>
            <a:endParaRPr kumimoji="0" lang="en-GB" sz="1800" b="1" i="0" u="none" strike="noStrike" kern="1200" cap="none" spc="0" normalizeH="0" baseline="0" noProof="0" dirty="0">
              <a:ln>
                <a:noFill/>
              </a:ln>
              <a:solidFill>
                <a:srgbClr val="FFFFFF"/>
              </a:solidFill>
              <a:effectLst/>
              <a:uLnTx/>
              <a:uFillTx/>
              <a:latin typeface="Helvetica Neue" panose="02000503000000020004"/>
              <a:ea typeface="+mn-ea"/>
              <a:cs typeface="+mn-cs"/>
            </a:endParaRPr>
          </a:p>
        </p:txBody>
      </p:sp>
      <p:sp>
        <p:nvSpPr>
          <p:cNvPr id="13" name="TextBox 12">
            <a:extLst>
              <a:ext uri="{FF2B5EF4-FFF2-40B4-BE49-F238E27FC236}">
                <a16:creationId xmlns:a16="http://schemas.microsoft.com/office/drawing/2014/main" id="{75D212B6-91D9-14A6-C29A-4BEF77B5F8C2}"/>
              </a:ext>
            </a:extLst>
          </p:cNvPr>
          <p:cNvSpPr txBox="1"/>
          <p:nvPr/>
        </p:nvSpPr>
        <p:spPr>
          <a:xfrm>
            <a:off x="3797935" y="5225892"/>
            <a:ext cx="1113293" cy="383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panose="02000503000000020004"/>
                <a:ea typeface="+mn-ea"/>
                <a:cs typeface="+mn-cs"/>
              </a:rPr>
              <a:t>atheism</a:t>
            </a:r>
            <a:endParaRPr kumimoji="0" lang="en-GB" sz="1800" b="1" i="0" u="none" strike="noStrike" kern="1200" cap="none" spc="0" normalizeH="0" baseline="0" noProof="0" dirty="0">
              <a:ln>
                <a:noFill/>
              </a:ln>
              <a:solidFill>
                <a:srgbClr val="FFFFFF"/>
              </a:solidFill>
              <a:effectLst/>
              <a:uLnTx/>
              <a:uFillTx/>
              <a:latin typeface="Helvetica Neue" panose="02000503000000020004"/>
              <a:ea typeface="+mn-ea"/>
              <a:cs typeface="+mn-cs"/>
            </a:endParaRPr>
          </a:p>
        </p:txBody>
      </p:sp>
      <p:sp>
        <p:nvSpPr>
          <p:cNvPr id="14" name="Title 1">
            <a:extLst>
              <a:ext uri="{FF2B5EF4-FFF2-40B4-BE49-F238E27FC236}">
                <a16:creationId xmlns:a16="http://schemas.microsoft.com/office/drawing/2014/main" id="{F688A832-5BE4-0078-63D2-F6E00EF9CC16}"/>
              </a:ext>
            </a:extLst>
          </p:cNvPr>
          <p:cNvSpPr txBox="1">
            <a:spLocks/>
          </p:cNvSpPr>
          <p:nvPr/>
        </p:nvSpPr>
        <p:spPr>
          <a:xfrm>
            <a:off x="3753976" y="271173"/>
            <a:ext cx="6009381" cy="757562"/>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‘It is theism, not naturalism, that deserves to be called “the scientific worldview”’  </a:t>
            </a:r>
            <a:r>
              <a:rPr kumimoji="0" lang="en-US" sz="1800" b="1" i="0" u="none" strike="noStrike" kern="1200" cap="none" spc="0" normalizeH="0" baseline="0" noProof="0" dirty="0">
                <a:ln>
                  <a:noFill/>
                </a:ln>
                <a:solidFill>
                  <a:srgbClr val="E7E6E6"/>
                </a:solidFill>
                <a:effectLst/>
                <a:uLnTx/>
                <a:uFillTx/>
                <a:latin typeface="Helvetica Neue" panose="02000503000000020004" pitchFamily="2" charset="0"/>
                <a:ea typeface="Helvetica Neue" panose="02000503000000020004" pitchFamily="2" charset="0"/>
                <a:cs typeface="Helvetica Neue" panose="02000503000000020004" pitchFamily="2" charset="0"/>
              </a:rPr>
              <a:t>Alvin Plantinga</a:t>
            </a:r>
          </a:p>
        </p:txBody>
      </p:sp>
      <p:pic>
        <p:nvPicPr>
          <p:cNvPr id="2" name="Graphic 2" descr="Woman with solid fill">
            <a:extLst>
              <a:ext uri="{FF2B5EF4-FFF2-40B4-BE49-F238E27FC236}">
                <a16:creationId xmlns:a16="http://schemas.microsoft.com/office/drawing/2014/main" id="{BF783D0C-91FB-FA4C-33BB-049E9209A4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0126" y="1952626"/>
            <a:ext cx="3336470" cy="3336470"/>
          </a:xfrm>
          <a:prstGeom prst="rect">
            <a:avLst/>
          </a:prstGeom>
        </p:spPr>
      </p:pic>
      <p:pic>
        <p:nvPicPr>
          <p:cNvPr id="3" name="Graphic 3" descr="Man with solid fill">
            <a:extLst>
              <a:ext uri="{FF2B5EF4-FFF2-40B4-BE49-F238E27FC236}">
                <a16:creationId xmlns:a16="http://schemas.microsoft.com/office/drawing/2014/main" id="{013D64AE-E59E-1FDC-F3E3-CA5AACFFEA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1895928"/>
            <a:ext cx="3418112" cy="3399970"/>
          </a:xfrm>
          <a:prstGeom prst="rect">
            <a:avLst/>
          </a:prstGeom>
        </p:spPr>
      </p:pic>
      <p:pic>
        <p:nvPicPr>
          <p:cNvPr id="4" name="Graphic 7" descr="Heart with solid fill">
            <a:extLst>
              <a:ext uri="{FF2B5EF4-FFF2-40B4-BE49-F238E27FC236}">
                <a16:creationId xmlns:a16="http://schemas.microsoft.com/office/drawing/2014/main" id="{C5C3320C-C8FE-7B70-7AEE-1268AEC2D5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8552" y="2841624"/>
            <a:ext cx="370115" cy="370115"/>
          </a:xfrm>
          <a:prstGeom prst="rect">
            <a:avLst/>
          </a:prstGeom>
        </p:spPr>
      </p:pic>
      <p:pic>
        <p:nvPicPr>
          <p:cNvPr id="8" name="Graphic 7" descr="Heart with solid fill">
            <a:extLst>
              <a:ext uri="{FF2B5EF4-FFF2-40B4-BE49-F238E27FC236}">
                <a16:creationId xmlns:a16="http://schemas.microsoft.com/office/drawing/2014/main" id="{7F31B108-A045-A5BB-5508-E2A108B1E4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58337" y="2814409"/>
            <a:ext cx="370115" cy="370115"/>
          </a:xfrm>
          <a:prstGeom prst="rect">
            <a:avLst/>
          </a:prstGeom>
        </p:spPr>
      </p:pic>
      <p:pic>
        <p:nvPicPr>
          <p:cNvPr id="10" name="Graphic 10" descr="Broken Heart with solid fill">
            <a:extLst>
              <a:ext uri="{FF2B5EF4-FFF2-40B4-BE49-F238E27FC236}">
                <a16:creationId xmlns:a16="http://schemas.microsoft.com/office/drawing/2014/main" id="{23350683-CEFB-4060-3C23-041FC36B66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72600" y="2807004"/>
            <a:ext cx="433614" cy="415472"/>
          </a:xfrm>
          <a:prstGeom prst="rect">
            <a:avLst/>
          </a:prstGeom>
        </p:spPr>
      </p:pic>
      <p:sp>
        <p:nvSpPr>
          <p:cNvPr id="5" name="Title 1">
            <a:extLst>
              <a:ext uri="{FF2B5EF4-FFF2-40B4-BE49-F238E27FC236}">
                <a16:creationId xmlns:a16="http://schemas.microsoft.com/office/drawing/2014/main" id="{77EB6E11-FBD5-7B33-C564-8EAFF533E5E7}"/>
              </a:ext>
            </a:extLst>
          </p:cNvPr>
          <p:cNvSpPr txBox="1">
            <a:spLocks/>
          </p:cNvSpPr>
          <p:nvPr/>
        </p:nvSpPr>
        <p:spPr>
          <a:xfrm>
            <a:off x="235670" y="1533224"/>
            <a:ext cx="2837468" cy="2727087"/>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science works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the universe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is as it is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humans can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and why to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endParaRPr kumimoji="0" lang="en-US" sz="1800" b="1" i="0" u="none" strike="noStrike" kern="1200" cap="none" spc="0" normalizeH="0" baseline="0" noProof="0" dirty="0">
              <a:ln>
                <a:noFill/>
              </a:ln>
              <a:solidFill>
                <a:srgbClr val="E7E6E6"/>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itle 1">
            <a:extLst>
              <a:ext uri="{FF2B5EF4-FFF2-40B4-BE49-F238E27FC236}">
                <a16:creationId xmlns:a16="http://schemas.microsoft.com/office/drawing/2014/main" id="{C8D737FA-C7CA-CD13-4CA7-98A687A3C87B}"/>
              </a:ext>
            </a:extLst>
          </p:cNvPr>
          <p:cNvSpPr txBox="1">
            <a:spLocks/>
          </p:cNvSpPr>
          <p:nvPr/>
        </p:nvSpPr>
        <p:spPr>
          <a:xfrm>
            <a:off x="8891442" y="1535306"/>
            <a:ext cx="2837468" cy="2727087"/>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science works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the universe</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 is as it is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humans can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and why to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endParaRPr kumimoji="0" lang="en-US" sz="1800" b="1" i="0" u="none" strike="noStrike" kern="1200" cap="none" spc="0" normalizeH="0" baseline="0" noProof="0" dirty="0">
              <a:ln>
                <a:noFill/>
              </a:ln>
              <a:solidFill>
                <a:srgbClr val="E7E6E6"/>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Graphic 15" descr="Close with solid fill">
            <a:extLst>
              <a:ext uri="{FF2B5EF4-FFF2-40B4-BE49-F238E27FC236}">
                <a16:creationId xmlns:a16="http://schemas.microsoft.com/office/drawing/2014/main" id="{1A84F669-719E-2CB0-1BF0-4FCA2244F3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89067" y="1525535"/>
            <a:ext cx="599742" cy="599742"/>
          </a:xfrm>
          <a:prstGeom prst="rect">
            <a:avLst/>
          </a:prstGeom>
        </p:spPr>
      </p:pic>
      <p:pic>
        <p:nvPicPr>
          <p:cNvPr id="17" name="Graphic 16" descr="Close with solid fill">
            <a:extLst>
              <a:ext uri="{FF2B5EF4-FFF2-40B4-BE49-F238E27FC236}">
                <a16:creationId xmlns:a16="http://schemas.microsoft.com/office/drawing/2014/main" id="{954229F8-C3EE-216D-A3DD-458BD20826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7420" y="2426939"/>
            <a:ext cx="599742" cy="599742"/>
          </a:xfrm>
          <a:prstGeom prst="rect">
            <a:avLst/>
          </a:prstGeom>
        </p:spPr>
      </p:pic>
      <p:pic>
        <p:nvPicPr>
          <p:cNvPr id="18" name="Graphic 17" descr="Close with solid fill">
            <a:extLst>
              <a:ext uri="{FF2B5EF4-FFF2-40B4-BE49-F238E27FC236}">
                <a16:creationId xmlns:a16="http://schemas.microsoft.com/office/drawing/2014/main" id="{19369DCE-8CA0-698C-69A9-50656D9688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7420" y="3780070"/>
            <a:ext cx="599742" cy="599742"/>
          </a:xfrm>
          <a:prstGeom prst="rect">
            <a:avLst/>
          </a:prstGeom>
        </p:spPr>
      </p:pic>
      <p:pic>
        <p:nvPicPr>
          <p:cNvPr id="19" name="Graphic 18" descr="Close with solid fill">
            <a:extLst>
              <a:ext uri="{FF2B5EF4-FFF2-40B4-BE49-F238E27FC236}">
                <a16:creationId xmlns:a16="http://schemas.microsoft.com/office/drawing/2014/main" id="{472AD8CF-B03F-FBC8-243D-31FDEB344A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7420" y="5024905"/>
            <a:ext cx="599742" cy="599742"/>
          </a:xfrm>
          <a:prstGeom prst="rect">
            <a:avLst/>
          </a:prstGeom>
        </p:spPr>
      </p:pic>
      <p:pic>
        <p:nvPicPr>
          <p:cNvPr id="21" name="Graphic 20" descr="Checkmark with solid fill">
            <a:extLst>
              <a:ext uri="{FF2B5EF4-FFF2-40B4-BE49-F238E27FC236}">
                <a16:creationId xmlns:a16="http://schemas.microsoft.com/office/drawing/2014/main" id="{16B579FF-63C9-D0C4-E23F-2B96A862F6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49528" y="1587046"/>
            <a:ext cx="617763" cy="617763"/>
          </a:xfrm>
          <a:prstGeom prst="rect">
            <a:avLst/>
          </a:prstGeom>
        </p:spPr>
      </p:pic>
      <p:pic>
        <p:nvPicPr>
          <p:cNvPr id="22" name="Graphic 21" descr="Checkmark with solid fill">
            <a:extLst>
              <a:ext uri="{FF2B5EF4-FFF2-40B4-BE49-F238E27FC236}">
                <a16:creationId xmlns:a16="http://schemas.microsoft.com/office/drawing/2014/main" id="{0048F6E3-C1CE-75C0-E20C-7E0CDC5078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23213" y="2566761"/>
            <a:ext cx="617763" cy="617763"/>
          </a:xfrm>
          <a:prstGeom prst="rect">
            <a:avLst/>
          </a:prstGeom>
        </p:spPr>
      </p:pic>
      <p:pic>
        <p:nvPicPr>
          <p:cNvPr id="23" name="Graphic 22" descr="Checkmark with solid fill">
            <a:extLst>
              <a:ext uri="{FF2B5EF4-FFF2-40B4-BE49-F238E27FC236}">
                <a16:creationId xmlns:a16="http://schemas.microsoft.com/office/drawing/2014/main" id="{AB242058-617C-F53A-EEBF-05C3A88F06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49527" y="3814936"/>
            <a:ext cx="617763" cy="617763"/>
          </a:xfrm>
          <a:prstGeom prst="rect">
            <a:avLst/>
          </a:prstGeom>
        </p:spPr>
      </p:pic>
      <p:pic>
        <p:nvPicPr>
          <p:cNvPr id="24" name="Graphic 23" descr="Checkmark with solid fill">
            <a:extLst>
              <a:ext uri="{FF2B5EF4-FFF2-40B4-BE49-F238E27FC236}">
                <a16:creationId xmlns:a16="http://schemas.microsoft.com/office/drawing/2014/main" id="{6A7375D3-3DA5-8AFB-964E-472F6E7C38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23212" y="5047734"/>
            <a:ext cx="617763" cy="617763"/>
          </a:xfrm>
          <a:prstGeom prst="rect">
            <a:avLst/>
          </a:prstGeom>
        </p:spPr>
      </p:pic>
    </p:spTree>
    <p:extLst>
      <p:ext uri="{BB962C8B-B14F-4D97-AF65-F5344CB8AC3E}">
        <p14:creationId xmlns:p14="http://schemas.microsoft.com/office/powerpoint/2010/main" val="53867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1636"/>
        </a:solidFill>
        <a:effectLst/>
      </p:bgPr>
    </p:bg>
    <p:spTree>
      <p:nvGrpSpPr>
        <p:cNvPr id="1" name=""/>
        <p:cNvGrpSpPr/>
        <p:nvPr/>
      </p:nvGrpSpPr>
      <p:grpSpPr>
        <a:xfrm>
          <a:off x="0" y="0"/>
          <a:ext cx="0" cy="0"/>
          <a:chOff x="0" y="0"/>
          <a:chExt cx="0" cy="0"/>
        </a:xfrm>
      </p:grpSpPr>
      <p:pic>
        <p:nvPicPr>
          <p:cNvPr id="2" name="Picture 2" descr="Diagram, schematic&#10;&#10;Description automatically generated">
            <a:extLst>
              <a:ext uri="{FF2B5EF4-FFF2-40B4-BE49-F238E27FC236}">
                <a16:creationId xmlns:a16="http://schemas.microsoft.com/office/drawing/2014/main" id="{8F95703E-76EE-5C5C-FC33-F77BD3E9799C}"/>
              </a:ext>
            </a:extLst>
          </p:cNvPr>
          <p:cNvPicPr>
            <a:picLocks noChangeAspect="1"/>
          </p:cNvPicPr>
          <p:nvPr/>
        </p:nvPicPr>
        <p:blipFill>
          <a:blip r:embed="rId2"/>
          <a:stretch>
            <a:fillRect/>
          </a:stretch>
        </p:blipFill>
        <p:spPr>
          <a:xfrm>
            <a:off x="4082723" y="562261"/>
            <a:ext cx="3655786" cy="5479143"/>
          </a:xfrm>
          <a:prstGeom prst="rect">
            <a:avLst/>
          </a:prstGeom>
        </p:spPr>
      </p:pic>
      <p:sp>
        <p:nvSpPr>
          <p:cNvPr id="3" name="TextBox 2">
            <a:extLst>
              <a:ext uri="{FF2B5EF4-FFF2-40B4-BE49-F238E27FC236}">
                <a16:creationId xmlns:a16="http://schemas.microsoft.com/office/drawing/2014/main" id="{80BFD14D-0BFA-D0F3-2CA3-F9113ED13FDE}"/>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Tree>
    <p:extLst>
      <p:ext uri="{BB962C8B-B14F-4D97-AF65-F5344CB8AC3E}">
        <p14:creationId xmlns:p14="http://schemas.microsoft.com/office/powerpoint/2010/main" val="698078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3" descr="Man with solid fill">
            <a:extLst>
              <a:ext uri="{FF2B5EF4-FFF2-40B4-BE49-F238E27FC236}">
                <a16:creationId xmlns:a16="http://schemas.microsoft.com/office/drawing/2014/main" id="{7929E98C-B91B-EA34-8B04-2BB23216A2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46546" y="1924806"/>
            <a:ext cx="3418112" cy="3399970"/>
          </a:xfrm>
          <a:prstGeom prst="rect">
            <a:avLst/>
          </a:prstGeom>
        </p:spPr>
      </p:pic>
      <p:sp>
        <p:nvSpPr>
          <p:cNvPr id="12" name="TextBox 11">
            <a:extLst>
              <a:ext uri="{FF2B5EF4-FFF2-40B4-BE49-F238E27FC236}">
                <a16:creationId xmlns:a16="http://schemas.microsoft.com/office/drawing/2014/main" id="{1AC9B5F5-9236-E474-04DB-5464CA6F268B}"/>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6" name="TextBox 5">
            <a:extLst>
              <a:ext uri="{FF2B5EF4-FFF2-40B4-BE49-F238E27FC236}">
                <a16:creationId xmlns:a16="http://schemas.microsoft.com/office/drawing/2014/main" id="{9125DC45-60E5-FDC1-CF76-A27823FAAD89}"/>
              </a:ext>
            </a:extLst>
          </p:cNvPr>
          <p:cNvSpPr txBox="1"/>
          <p:nvPr/>
        </p:nvSpPr>
        <p:spPr>
          <a:xfrm>
            <a:off x="5976663" y="5233205"/>
            <a:ext cx="1113293" cy="383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panose="02000503000000020004"/>
                <a:ea typeface="+mn-ea"/>
                <a:cs typeface="+mn-cs"/>
              </a:rPr>
              <a:t>science</a:t>
            </a:r>
            <a:endParaRPr kumimoji="0" lang="en-GB" sz="1800" b="1" i="0" u="none" strike="noStrike" kern="1200" cap="none" spc="0" normalizeH="0" baseline="0" noProof="0" dirty="0">
              <a:ln>
                <a:noFill/>
              </a:ln>
              <a:solidFill>
                <a:srgbClr val="FFFFFF"/>
              </a:solidFill>
              <a:effectLst/>
              <a:uLnTx/>
              <a:uFillTx/>
              <a:latin typeface="Helvetica Neue" panose="02000503000000020004"/>
              <a:ea typeface="+mn-ea"/>
              <a:cs typeface="+mn-cs"/>
            </a:endParaRPr>
          </a:p>
        </p:txBody>
      </p:sp>
      <p:sp>
        <p:nvSpPr>
          <p:cNvPr id="7" name="TextBox 6">
            <a:extLst>
              <a:ext uri="{FF2B5EF4-FFF2-40B4-BE49-F238E27FC236}">
                <a16:creationId xmlns:a16="http://schemas.microsoft.com/office/drawing/2014/main" id="{D4CC2C4C-199F-4112-E436-C839631CD11C}"/>
              </a:ext>
            </a:extLst>
          </p:cNvPr>
          <p:cNvSpPr txBox="1"/>
          <p:nvPr/>
        </p:nvSpPr>
        <p:spPr>
          <a:xfrm>
            <a:off x="7090997" y="5240018"/>
            <a:ext cx="1515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panose="02000503000000020004"/>
                <a:ea typeface="+mn-ea"/>
                <a:cs typeface="+mn-cs"/>
              </a:rPr>
              <a:t>Christianity</a:t>
            </a:r>
            <a:endParaRPr kumimoji="0" lang="en-GB" sz="1800" b="1" i="0" u="none" strike="noStrike" kern="1200" cap="none" spc="0" normalizeH="0" baseline="0" noProof="0" dirty="0">
              <a:ln>
                <a:noFill/>
              </a:ln>
              <a:solidFill>
                <a:srgbClr val="FFFFFF"/>
              </a:solidFill>
              <a:effectLst/>
              <a:uLnTx/>
              <a:uFillTx/>
              <a:latin typeface="Helvetica Neue" panose="02000503000000020004"/>
              <a:ea typeface="+mn-ea"/>
              <a:cs typeface="+mn-cs"/>
            </a:endParaRPr>
          </a:p>
        </p:txBody>
      </p:sp>
      <p:sp>
        <p:nvSpPr>
          <p:cNvPr id="13" name="TextBox 12">
            <a:extLst>
              <a:ext uri="{FF2B5EF4-FFF2-40B4-BE49-F238E27FC236}">
                <a16:creationId xmlns:a16="http://schemas.microsoft.com/office/drawing/2014/main" id="{75D212B6-91D9-14A6-C29A-4BEF77B5F8C2}"/>
              </a:ext>
            </a:extLst>
          </p:cNvPr>
          <p:cNvSpPr txBox="1"/>
          <p:nvPr/>
        </p:nvSpPr>
        <p:spPr>
          <a:xfrm>
            <a:off x="3797935" y="5225892"/>
            <a:ext cx="1113293" cy="383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panose="02000503000000020004"/>
                <a:ea typeface="+mn-ea"/>
                <a:cs typeface="+mn-cs"/>
              </a:rPr>
              <a:t>atheism</a:t>
            </a:r>
            <a:endParaRPr kumimoji="0" lang="en-GB" sz="1800" b="1" i="0" u="none" strike="noStrike" kern="1200" cap="none" spc="0" normalizeH="0" baseline="0" noProof="0" dirty="0">
              <a:ln>
                <a:noFill/>
              </a:ln>
              <a:solidFill>
                <a:srgbClr val="FFFFFF"/>
              </a:solidFill>
              <a:effectLst/>
              <a:uLnTx/>
              <a:uFillTx/>
              <a:latin typeface="Helvetica Neue" panose="02000503000000020004"/>
              <a:ea typeface="+mn-ea"/>
              <a:cs typeface="+mn-cs"/>
            </a:endParaRPr>
          </a:p>
        </p:txBody>
      </p:sp>
      <p:sp>
        <p:nvSpPr>
          <p:cNvPr id="14" name="Title 1">
            <a:extLst>
              <a:ext uri="{FF2B5EF4-FFF2-40B4-BE49-F238E27FC236}">
                <a16:creationId xmlns:a16="http://schemas.microsoft.com/office/drawing/2014/main" id="{F688A832-5BE4-0078-63D2-F6E00EF9CC16}"/>
              </a:ext>
            </a:extLst>
          </p:cNvPr>
          <p:cNvSpPr txBox="1">
            <a:spLocks/>
          </p:cNvSpPr>
          <p:nvPr/>
        </p:nvSpPr>
        <p:spPr>
          <a:xfrm>
            <a:off x="3753976" y="271173"/>
            <a:ext cx="6009381" cy="757562"/>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‘It is theism, not naturalism, that deserves to be called “the scientific worldview”’  </a:t>
            </a:r>
            <a:r>
              <a:rPr kumimoji="0" lang="en-US" sz="1800" b="1" i="0" u="none" strike="noStrike" kern="1200" cap="none" spc="0" normalizeH="0" baseline="0" noProof="0" dirty="0">
                <a:ln>
                  <a:noFill/>
                </a:ln>
                <a:solidFill>
                  <a:srgbClr val="E7E6E6"/>
                </a:solidFill>
                <a:effectLst/>
                <a:uLnTx/>
                <a:uFillTx/>
                <a:latin typeface="Helvetica Neue" panose="02000503000000020004" pitchFamily="2" charset="0"/>
                <a:ea typeface="Helvetica Neue" panose="02000503000000020004" pitchFamily="2" charset="0"/>
                <a:cs typeface="Helvetica Neue" panose="02000503000000020004" pitchFamily="2" charset="0"/>
              </a:rPr>
              <a:t>Alvin Plantinga</a:t>
            </a:r>
          </a:p>
        </p:txBody>
      </p:sp>
      <p:pic>
        <p:nvPicPr>
          <p:cNvPr id="2" name="Graphic 2" descr="Woman with solid fill">
            <a:extLst>
              <a:ext uri="{FF2B5EF4-FFF2-40B4-BE49-F238E27FC236}">
                <a16:creationId xmlns:a16="http://schemas.microsoft.com/office/drawing/2014/main" id="{BF783D0C-91FB-FA4C-33BB-049E9209A4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0126" y="1952626"/>
            <a:ext cx="3336470" cy="3336470"/>
          </a:xfrm>
          <a:prstGeom prst="rect">
            <a:avLst/>
          </a:prstGeom>
        </p:spPr>
      </p:pic>
      <p:pic>
        <p:nvPicPr>
          <p:cNvPr id="3" name="Graphic 3" descr="Man with solid fill">
            <a:extLst>
              <a:ext uri="{FF2B5EF4-FFF2-40B4-BE49-F238E27FC236}">
                <a16:creationId xmlns:a16="http://schemas.microsoft.com/office/drawing/2014/main" id="{013D64AE-E59E-1FDC-F3E3-CA5AACFFEA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1895928"/>
            <a:ext cx="3418112" cy="3399970"/>
          </a:xfrm>
          <a:prstGeom prst="rect">
            <a:avLst/>
          </a:prstGeom>
        </p:spPr>
      </p:pic>
      <p:pic>
        <p:nvPicPr>
          <p:cNvPr id="4" name="Graphic 7" descr="Heart with solid fill">
            <a:extLst>
              <a:ext uri="{FF2B5EF4-FFF2-40B4-BE49-F238E27FC236}">
                <a16:creationId xmlns:a16="http://schemas.microsoft.com/office/drawing/2014/main" id="{C5C3320C-C8FE-7B70-7AEE-1268AEC2D5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8552" y="2841624"/>
            <a:ext cx="370115" cy="370115"/>
          </a:xfrm>
          <a:prstGeom prst="rect">
            <a:avLst/>
          </a:prstGeom>
        </p:spPr>
      </p:pic>
      <p:pic>
        <p:nvPicPr>
          <p:cNvPr id="8" name="Graphic 7" descr="Heart with solid fill">
            <a:extLst>
              <a:ext uri="{FF2B5EF4-FFF2-40B4-BE49-F238E27FC236}">
                <a16:creationId xmlns:a16="http://schemas.microsoft.com/office/drawing/2014/main" id="{7F31B108-A045-A5BB-5508-E2A108B1E4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58337" y="2814409"/>
            <a:ext cx="370115" cy="370115"/>
          </a:xfrm>
          <a:prstGeom prst="rect">
            <a:avLst/>
          </a:prstGeom>
        </p:spPr>
      </p:pic>
      <p:pic>
        <p:nvPicPr>
          <p:cNvPr id="10" name="Graphic 10" descr="Broken Heart with solid fill">
            <a:extLst>
              <a:ext uri="{FF2B5EF4-FFF2-40B4-BE49-F238E27FC236}">
                <a16:creationId xmlns:a16="http://schemas.microsoft.com/office/drawing/2014/main" id="{23350683-CEFB-4060-3C23-041FC36B66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95885" y="2891062"/>
            <a:ext cx="433614" cy="415472"/>
          </a:xfrm>
          <a:prstGeom prst="rect">
            <a:avLst/>
          </a:prstGeom>
        </p:spPr>
      </p:pic>
      <p:sp>
        <p:nvSpPr>
          <p:cNvPr id="5" name="Title 1">
            <a:extLst>
              <a:ext uri="{FF2B5EF4-FFF2-40B4-BE49-F238E27FC236}">
                <a16:creationId xmlns:a16="http://schemas.microsoft.com/office/drawing/2014/main" id="{77EB6E11-FBD5-7B33-C564-8EAFF533E5E7}"/>
              </a:ext>
            </a:extLst>
          </p:cNvPr>
          <p:cNvSpPr txBox="1">
            <a:spLocks/>
          </p:cNvSpPr>
          <p:nvPr/>
        </p:nvSpPr>
        <p:spPr>
          <a:xfrm>
            <a:off x="235670" y="1533224"/>
            <a:ext cx="2837468" cy="2727087"/>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science works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the universe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is as it is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humans can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and why to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endParaRPr kumimoji="0" lang="en-US" sz="1800" b="1" i="0" u="none" strike="noStrike" kern="1200" cap="none" spc="0" normalizeH="0" baseline="0" noProof="0" dirty="0">
              <a:ln>
                <a:noFill/>
              </a:ln>
              <a:solidFill>
                <a:srgbClr val="E7E6E6"/>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itle 1">
            <a:extLst>
              <a:ext uri="{FF2B5EF4-FFF2-40B4-BE49-F238E27FC236}">
                <a16:creationId xmlns:a16="http://schemas.microsoft.com/office/drawing/2014/main" id="{C8D737FA-C7CA-CD13-4CA7-98A687A3C87B}"/>
              </a:ext>
            </a:extLst>
          </p:cNvPr>
          <p:cNvSpPr txBox="1">
            <a:spLocks/>
          </p:cNvSpPr>
          <p:nvPr/>
        </p:nvSpPr>
        <p:spPr>
          <a:xfrm>
            <a:off x="8891442" y="1535306"/>
            <a:ext cx="2837468" cy="2727087"/>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science works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the universe</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 is as it is</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humans can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and why to </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science</a:t>
            </a:r>
            <a:endParaRPr kumimoji="0" lang="en-US" sz="1800" b="1" i="0" u="none" strike="noStrike" kern="1200" cap="none" spc="0" normalizeH="0" baseline="0" noProof="0" dirty="0">
              <a:ln>
                <a:noFill/>
              </a:ln>
              <a:solidFill>
                <a:srgbClr val="E7E6E6"/>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Graphic 15" descr="Close with solid fill">
            <a:extLst>
              <a:ext uri="{FF2B5EF4-FFF2-40B4-BE49-F238E27FC236}">
                <a16:creationId xmlns:a16="http://schemas.microsoft.com/office/drawing/2014/main" id="{1A84F669-719E-2CB0-1BF0-4FCA2244F3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89067" y="1525535"/>
            <a:ext cx="599742" cy="599742"/>
          </a:xfrm>
          <a:prstGeom prst="rect">
            <a:avLst/>
          </a:prstGeom>
        </p:spPr>
      </p:pic>
      <p:pic>
        <p:nvPicPr>
          <p:cNvPr id="17" name="Graphic 16" descr="Close with solid fill">
            <a:extLst>
              <a:ext uri="{FF2B5EF4-FFF2-40B4-BE49-F238E27FC236}">
                <a16:creationId xmlns:a16="http://schemas.microsoft.com/office/drawing/2014/main" id="{954229F8-C3EE-216D-A3DD-458BD20826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7420" y="2426939"/>
            <a:ext cx="599742" cy="599742"/>
          </a:xfrm>
          <a:prstGeom prst="rect">
            <a:avLst/>
          </a:prstGeom>
        </p:spPr>
      </p:pic>
      <p:pic>
        <p:nvPicPr>
          <p:cNvPr id="18" name="Graphic 17" descr="Close with solid fill">
            <a:extLst>
              <a:ext uri="{FF2B5EF4-FFF2-40B4-BE49-F238E27FC236}">
                <a16:creationId xmlns:a16="http://schemas.microsoft.com/office/drawing/2014/main" id="{19369DCE-8CA0-698C-69A9-50656D9688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7420" y="3780070"/>
            <a:ext cx="599742" cy="599742"/>
          </a:xfrm>
          <a:prstGeom prst="rect">
            <a:avLst/>
          </a:prstGeom>
        </p:spPr>
      </p:pic>
      <p:pic>
        <p:nvPicPr>
          <p:cNvPr id="19" name="Graphic 18" descr="Close with solid fill">
            <a:extLst>
              <a:ext uri="{FF2B5EF4-FFF2-40B4-BE49-F238E27FC236}">
                <a16:creationId xmlns:a16="http://schemas.microsoft.com/office/drawing/2014/main" id="{472AD8CF-B03F-FBC8-243D-31FDEB344A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7420" y="5024905"/>
            <a:ext cx="599742" cy="599742"/>
          </a:xfrm>
          <a:prstGeom prst="rect">
            <a:avLst/>
          </a:prstGeom>
        </p:spPr>
      </p:pic>
      <p:pic>
        <p:nvPicPr>
          <p:cNvPr id="21" name="Graphic 20" descr="Checkmark with solid fill">
            <a:extLst>
              <a:ext uri="{FF2B5EF4-FFF2-40B4-BE49-F238E27FC236}">
                <a16:creationId xmlns:a16="http://schemas.microsoft.com/office/drawing/2014/main" id="{16B579FF-63C9-D0C4-E23F-2B96A862F6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49528" y="1587046"/>
            <a:ext cx="617763" cy="617763"/>
          </a:xfrm>
          <a:prstGeom prst="rect">
            <a:avLst/>
          </a:prstGeom>
        </p:spPr>
      </p:pic>
      <p:pic>
        <p:nvPicPr>
          <p:cNvPr id="22" name="Graphic 21" descr="Checkmark with solid fill">
            <a:extLst>
              <a:ext uri="{FF2B5EF4-FFF2-40B4-BE49-F238E27FC236}">
                <a16:creationId xmlns:a16="http://schemas.microsoft.com/office/drawing/2014/main" id="{0048F6E3-C1CE-75C0-E20C-7E0CDC5078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23213" y="2566761"/>
            <a:ext cx="617763" cy="617763"/>
          </a:xfrm>
          <a:prstGeom prst="rect">
            <a:avLst/>
          </a:prstGeom>
        </p:spPr>
      </p:pic>
      <p:pic>
        <p:nvPicPr>
          <p:cNvPr id="23" name="Graphic 22" descr="Checkmark with solid fill">
            <a:extLst>
              <a:ext uri="{FF2B5EF4-FFF2-40B4-BE49-F238E27FC236}">
                <a16:creationId xmlns:a16="http://schemas.microsoft.com/office/drawing/2014/main" id="{AB242058-617C-F53A-EEBF-05C3A88F06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49527" y="3814936"/>
            <a:ext cx="617763" cy="617763"/>
          </a:xfrm>
          <a:prstGeom prst="rect">
            <a:avLst/>
          </a:prstGeom>
        </p:spPr>
      </p:pic>
      <p:pic>
        <p:nvPicPr>
          <p:cNvPr id="24" name="Graphic 23" descr="Checkmark with solid fill">
            <a:extLst>
              <a:ext uri="{FF2B5EF4-FFF2-40B4-BE49-F238E27FC236}">
                <a16:creationId xmlns:a16="http://schemas.microsoft.com/office/drawing/2014/main" id="{6A7375D3-3DA5-8AFB-964E-472F6E7C38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23212" y="5047734"/>
            <a:ext cx="617763" cy="617763"/>
          </a:xfrm>
          <a:prstGeom prst="rect">
            <a:avLst/>
          </a:prstGeom>
        </p:spPr>
      </p:pic>
    </p:spTree>
    <p:extLst>
      <p:ext uri="{BB962C8B-B14F-4D97-AF65-F5344CB8AC3E}">
        <p14:creationId xmlns:p14="http://schemas.microsoft.com/office/powerpoint/2010/main" val="2948080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6A720C-2D42-4F4B-8270-4DA92DA56DF6}"/>
              </a:ext>
            </a:extLst>
          </p:cNvPr>
          <p:cNvSpPr txBox="1">
            <a:spLocks/>
          </p:cNvSpPr>
          <p:nvPr/>
        </p:nvSpPr>
        <p:spPr>
          <a:xfrm>
            <a:off x="128745" y="2887661"/>
            <a:ext cx="4192723" cy="3970339"/>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do these chapters show us the closeness of humanity’s relationship to the natural world?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itle 1">
            <a:extLst>
              <a:ext uri="{FF2B5EF4-FFF2-40B4-BE49-F238E27FC236}">
                <a16:creationId xmlns:a16="http://schemas.microsoft.com/office/drawing/2014/main" id="{1AC4C3F5-B2A0-D64C-BF68-3CDDDB434646}"/>
              </a:ext>
            </a:extLst>
          </p:cNvPr>
          <p:cNvSpPr txBox="1">
            <a:spLocks/>
          </p:cNvSpPr>
          <p:nvPr/>
        </p:nvSpPr>
        <p:spPr>
          <a:xfrm>
            <a:off x="128745" y="2186462"/>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Genesis 1-2</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commissioned</a:t>
            </a:r>
          </a:p>
        </p:txBody>
      </p:sp>
      <p:sp>
        <p:nvSpPr>
          <p:cNvPr id="2" name="TextBox 1">
            <a:extLst>
              <a:ext uri="{FF2B5EF4-FFF2-40B4-BE49-F238E27FC236}">
                <a16:creationId xmlns:a16="http://schemas.microsoft.com/office/drawing/2014/main" id="{1F8CE1FE-E2E0-2945-A25C-79652E0CB9A5}"/>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5" name="Title 1">
            <a:extLst>
              <a:ext uri="{FF2B5EF4-FFF2-40B4-BE49-F238E27FC236}">
                <a16:creationId xmlns:a16="http://schemas.microsoft.com/office/drawing/2014/main" id="{DCD88FBE-EC1B-3B8C-3673-0D56483734B3}"/>
              </a:ext>
            </a:extLst>
          </p:cNvPr>
          <p:cNvSpPr txBox="1">
            <a:spLocks/>
          </p:cNvSpPr>
          <p:nvPr/>
        </p:nvSpPr>
        <p:spPr>
          <a:xfrm>
            <a:off x="119319" y="1706252"/>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obedience</a:t>
            </a:r>
          </a:p>
        </p:txBody>
      </p:sp>
    </p:spTree>
    <p:extLst>
      <p:ext uri="{BB962C8B-B14F-4D97-AF65-F5344CB8AC3E}">
        <p14:creationId xmlns:p14="http://schemas.microsoft.com/office/powerpoint/2010/main" val="12217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A38F74-4707-9402-4DB7-E72563699B93}"/>
              </a:ext>
            </a:extLst>
          </p:cNvPr>
          <p:cNvSpPr txBox="1">
            <a:spLocks/>
          </p:cNvSpPr>
          <p:nvPr/>
        </p:nvSpPr>
        <p:spPr>
          <a:xfrm>
            <a:off x="128745" y="2186462"/>
            <a:ext cx="9144000" cy="7091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Genesis 1-2</a:t>
            </a:r>
          </a:p>
        </p:txBody>
      </p:sp>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commissioned</a:t>
            </a:r>
          </a:p>
        </p:txBody>
      </p:sp>
      <p:pic>
        <p:nvPicPr>
          <p:cNvPr id="3" name="Picture 2" descr="A picture containing text, painting, fabric&#10;&#10;Description automatically generated">
            <a:extLst>
              <a:ext uri="{FF2B5EF4-FFF2-40B4-BE49-F238E27FC236}">
                <a16:creationId xmlns:a16="http://schemas.microsoft.com/office/drawing/2014/main" id="{708A30CB-A9F5-F64B-83F3-41B56FE5FF67}"/>
              </a:ext>
            </a:extLst>
          </p:cNvPr>
          <p:cNvPicPr>
            <a:picLocks noChangeAspect="1"/>
          </p:cNvPicPr>
          <p:nvPr/>
        </p:nvPicPr>
        <p:blipFill>
          <a:blip r:embed="rId3"/>
          <a:stretch>
            <a:fillRect/>
          </a:stretch>
        </p:blipFill>
        <p:spPr>
          <a:xfrm>
            <a:off x="4760537" y="2275984"/>
            <a:ext cx="6708852" cy="3270566"/>
          </a:xfrm>
          <a:prstGeom prst="rect">
            <a:avLst/>
          </a:prstGeom>
        </p:spPr>
      </p:pic>
      <p:sp>
        <p:nvSpPr>
          <p:cNvPr id="5" name="TextBox 4">
            <a:extLst>
              <a:ext uri="{FF2B5EF4-FFF2-40B4-BE49-F238E27FC236}">
                <a16:creationId xmlns:a16="http://schemas.microsoft.com/office/drawing/2014/main" id="{D22D8DF9-D990-F0DD-9C27-CDA74398A4BF}"/>
              </a:ext>
            </a:extLst>
          </p:cNvPr>
          <p:cNvSpPr txBox="1"/>
          <p:nvPr/>
        </p:nvSpPr>
        <p:spPr>
          <a:xfrm>
            <a:off x="5069265" y="5540680"/>
            <a:ext cx="62358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Adam Names the Animals (1943), Hans Christian </a:t>
            </a:r>
            <a:r>
              <a:rPr kumimoji="0" lang="en-US" sz="1800" b="0" i="1" u="none" strike="noStrike" kern="1200" cap="none" spc="0" normalizeH="0" baseline="0" noProof="0" dirty="0" err="1">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Scherfig</a:t>
            </a:r>
            <a:endParaRPr kumimoji="0" lang="en-US" sz="1800" b="0" i="1"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A366D2B4-3B39-F828-F6DA-240094633A14}"/>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2" name="Title 1">
            <a:extLst>
              <a:ext uri="{FF2B5EF4-FFF2-40B4-BE49-F238E27FC236}">
                <a16:creationId xmlns:a16="http://schemas.microsoft.com/office/drawing/2014/main" id="{4473E515-5809-8463-ADCD-CFD6006E70A9}"/>
              </a:ext>
            </a:extLst>
          </p:cNvPr>
          <p:cNvSpPr txBox="1">
            <a:spLocks/>
          </p:cNvSpPr>
          <p:nvPr/>
        </p:nvSpPr>
        <p:spPr>
          <a:xfrm>
            <a:off x="128745" y="2887661"/>
            <a:ext cx="4192723" cy="3970339"/>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‘Now the Lord God had formed out of the ground all the wild animals and all the birds in the sky. He brought them to the man to see what he would name them; and whatever the man called each living creature, that was its name.’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Genesis 2:19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itle 1">
            <a:extLst>
              <a:ext uri="{FF2B5EF4-FFF2-40B4-BE49-F238E27FC236}">
                <a16:creationId xmlns:a16="http://schemas.microsoft.com/office/drawing/2014/main" id="{587024E0-AAE9-9688-3525-3B137BAF4C94}"/>
              </a:ext>
            </a:extLst>
          </p:cNvPr>
          <p:cNvSpPr txBox="1">
            <a:spLocks/>
          </p:cNvSpPr>
          <p:nvPr/>
        </p:nvSpPr>
        <p:spPr>
          <a:xfrm>
            <a:off x="119319" y="1706252"/>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obedience</a:t>
            </a:r>
          </a:p>
        </p:txBody>
      </p:sp>
    </p:spTree>
    <p:extLst>
      <p:ext uri="{BB962C8B-B14F-4D97-AF65-F5344CB8AC3E}">
        <p14:creationId xmlns:p14="http://schemas.microsoft.com/office/powerpoint/2010/main" val="3144833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381000" ty="381000" sx="18000" sy="18000" flip="none" algn="ctr"/>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9A992D-9C47-4958-AB3E-1916E6FCE885}"/>
              </a:ext>
            </a:extLst>
          </p:cNvPr>
          <p:cNvSpPr txBox="1">
            <a:spLocks/>
          </p:cNvSpPr>
          <p:nvPr/>
        </p:nvSpPr>
        <p:spPr>
          <a:xfrm>
            <a:off x="83094" y="767105"/>
            <a:ext cx="9144000" cy="106744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a:ea typeface="Helvetica Neue" panose="02000503000000020004" pitchFamily="2" charset="0"/>
                <a:cs typeface="Helvetica Neue" panose="02000503000000020004" pitchFamily="2" charset="0"/>
              </a:rPr>
              <a:t>Science commissioned</a:t>
            </a:r>
          </a:p>
        </p:txBody>
      </p:sp>
      <p:pic>
        <p:nvPicPr>
          <p:cNvPr id="3" name="Picture 2" descr="A picture containing building, outdoor, stone, arch&#10;&#10;Description automatically generated">
            <a:extLst>
              <a:ext uri="{FF2B5EF4-FFF2-40B4-BE49-F238E27FC236}">
                <a16:creationId xmlns:a16="http://schemas.microsoft.com/office/drawing/2014/main" id="{2E1081BA-4D15-17EB-AB08-BC82DBDF7363}"/>
              </a:ext>
            </a:extLst>
          </p:cNvPr>
          <p:cNvPicPr>
            <a:picLocks noChangeAspect="1"/>
          </p:cNvPicPr>
          <p:nvPr/>
        </p:nvPicPr>
        <p:blipFill>
          <a:blip r:embed="rId3"/>
          <a:stretch>
            <a:fillRect/>
          </a:stretch>
        </p:blipFill>
        <p:spPr>
          <a:xfrm>
            <a:off x="688991" y="2905675"/>
            <a:ext cx="2685805" cy="3581073"/>
          </a:xfrm>
          <a:prstGeom prst="rect">
            <a:avLst/>
          </a:prstGeom>
        </p:spPr>
      </p:pic>
      <p:sp>
        <p:nvSpPr>
          <p:cNvPr id="4" name="Title 1">
            <a:extLst>
              <a:ext uri="{FF2B5EF4-FFF2-40B4-BE49-F238E27FC236}">
                <a16:creationId xmlns:a16="http://schemas.microsoft.com/office/drawing/2014/main" id="{52D2AD04-6092-E0DF-FBEB-53C13724FA08}"/>
              </a:ext>
            </a:extLst>
          </p:cNvPr>
          <p:cNvSpPr txBox="1">
            <a:spLocks/>
          </p:cNvSpPr>
          <p:nvPr/>
        </p:nvSpPr>
        <p:spPr>
          <a:xfrm>
            <a:off x="8014154" y="1988230"/>
            <a:ext cx="3777796" cy="3970339"/>
          </a:xfrm>
          <a:prstGeom prst="rect">
            <a:avLst/>
          </a:prstGeom>
        </p:spPr>
        <p:txBody>
          <a:bodyPr anchor="t" anchorCtr="0"/>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“Great are the works of the Lord;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they are pondered by all who delight in them.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Glorious and majestic are his deeds,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his righteousness endures forever.”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Psalm 111:2-3</a:t>
            </a:r>
          </a:p>
        </p:txBody>
      </p:sp>
      <p:pic>
        <p:nvPicPr>
          <p:cNvPr id="7" name="Picture 6" descr="A picture containing text, sign, several&#10;&#10;Description automatically generated">
            <a:extLst>
              <a:ext uri="{FF2B5EF4-FFF2-40B4-BE49-F238E27FC236}">
                <a16:creationId xmlns:a16="http://schemas.microsoft.com/office/drawing/2014/main" id="{993A7D36-AEC5-7FA7-7CBB-273189A0DA3E}"/>
              </a:ext>
            </a:extLst>
          </p:cNvPr>
          <p:cNvPicPr>
            <a:picLocks noChangeAspect="1"/>
          </p:cNvPicPr>
          <p:nvPr/>
        </p:nvPicPr>
        <p:blipFill>
          <a:blip r:embed="rId4"/>
          <a:stretch>
            <a:fillRect/>
          </a:stretch>
        </p:blipFill>
        <p:spPr>
          <a:xfrm>
            <a:off x="3698956" y="2992068"/>
            <a:ext cx="3777796" cy="2833347"/>
          </a:xfrm>
          <a:prstGeom prst="rect">
            <a:avLst/>
          </a:prstGeom>
        </p:spPr>
      </p:pic>
      <p:sp>
        <p:nvSpPr>
          <p:cNvPr id="8" name="TextBox 7">
            <a:extLst>
              <a:ext uri="{FF2B5EF4-FFF2-40B4-BE49-F238E27FC236}">
                <a16:creationId xmlns:a16="http://schemas.microsoft.com/office/drawing/2014/main" id="{4492302D-6D6E-520B-0967-F46217B6F731}"/>
              </a:ext>
            </a:extLst>
          </p:cNvPr>
          <p:cNvSpPr txBox="1"/>
          <p:nvPr/>
        </p:nvSpPr>
        <p:spPr>
          <a:xfrm>
            <a:off x="8247017" y="6090895"/>
            <a:ext cx="394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Neue" panose="02000503000000020004"/>
                <a:ea typeface="+mn-ea"/>
                <a:cs typeface="+mn-cs"/>
              </a:rPr>
              <a:t>slido.com </a:t>
            </a:r>
            <a:r>
              <a:rPr kumimoji="0" lang="en-GB" sz="3200" b="1" i="0" u="none" strike="noStrike" kern="1200" cap="none" spc="0" normalizeH="0" baseline="0" noProof="0" dirty="0">
                <a:ln>
                  <a:noFill/>
                </a:ln>
                <a:solidFill>
                  <a:prstClr val="white"/>
                </a:solidFill>
                <a:effectLst/>
                <a:uLnTx/>
                <a:uFillTx/>
                <a:latin typeface="Helvetica Neue" panose="02000503000000020004"/>
                <a:ea typeface="+mn-ea"/>
                <a:cs typeface="+mn-cs"/>
              </a:rPr>
              <a:t>#4598726</a:t>
            </a:r>
            <a:endParaRPr kumimoji="0" lang="en-GB" sz="3200" b="0" i="0" u="none" strike="noStrike" kern="1200" cap="none" spc="0" normalizeH="0" baseline="0" noProof="0" dirty="0">
              <a:ln>
                <a:noFill/>
              </a:ln>
              <a:solidFill>
                <a:prstClr val="white"/>
              </a:solidFill>
              <a:effectLst/>
              <a:uLnTx/>
              <a:uFillTx/>
              <a:latin typeface="Helvetica Neue" panose="02000503000000020004"/>
              <a:ea typeface="+mn-ea"/>
              <a:cs typeface="+mn-cs"/>
            </a:endParaRPr>
          </a:p>
        </p:txBody>
      </p:sp>
      <p:sp>
        <p:nvSpPr>
          <p:cNvPr id="5" name="Title 1">
            <a:extLst>
              <a:ext uri="{FF2B5EF4-FFF2-40B4-BE49-F238E27FC236}">
                <a16:creationId xmlns:a16="http://schemas.microsoft.com/office/drawing/2014/main" id="{349CE08A-FACB-AC46-0E52-671353DC8B59}"/>
              </a:ext>
            </a:extLst>
          </p:cNvPr>
          <p:cNvSpPr txBox="1">
            <a:spLocks/>
          </p:cNvSpPr>
          <p:nvPr/>
        </p:nvSpPr>
        <p:spPr>
          <a:xfrm>
            <a:off x="119319" y="1706252"/>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obedience</a:t>
            </a:r>
          </a:p>
        </p:txBody>
      </p:sp>
      <p:sp>
        <p:nvSpPr>
          <p:cNvPr id="9" name="Title 1">
            <a:extLst>
              <a:ext uri="{FF2B5EF4-FFF2-40B4-BE49-F238E27FC236}">
                <a16:creationId xmlns:a16="http://schemas.microsoft.com/office/drawing/2014/main" id="{B84A3746-98F0-9DB4-BF8E-A7608B8F2D86}"/>
              </a:ext>
            </a:extLst>
          </p:cNvPr>
          <p:cNvSpPr txBox="1">
            <a:spLocks/>
          </p:cNvSpPr>
          <p:nvPr/>
        </p:nvSpPr>
        <p:spPr>
          <a:xfrm>
            <a:off x="119319" y="2188924"/>
            <a:ext cx="9144000" cy="5847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7BBAE"/>
                </a:solidFill>
                <a:effectLst/>
                <a:uLnTx/>
                <a:uFillTx/>
                <a:latin typeface="Helvetica Neue" panose="02000503000000020004" pitchFamily="2" charset="0"/>
                <a:ea typeface="Helvetica Neue" panose="02000503000000020004" pitchFamily="2" charset="0"/>
                <a:cs typeface="Helvetica Neue" panose="02000503000000020004" pitchFamily="2" charset="0"/>
              </a:rPr>
              <a:t>Science as </a:t>
            </a:r>
            <a:r>
              <a:rPr kumimoji="0" lang="en-US" sz="3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worship</a:t>
            </a:r>
          </a:p>
        </p:txBody>
      </p:sp>
    </p:spTree>
    <p:extLst>
      <p:ext uri="{BB962C8B-B14F-4D97-AF65-F5344CB8AC3E}">
        <p14:creationId xmlns:p14="http://schemas.microsoft.com/office/powerpoint/2010/main" val="300137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381000" ty="381000" sx="18000" sy="18000" flip="none" algn="ctr"/>
        </a:blipFill>
        <a:effectLst/>
      </p:bgPr>
    </p:bg>
    <p:spTree>
      <p:nvGrpSpPr>
        <p:cNvPr id="1" name=""/>
        <p:cNvGrpSpPr/>
        <p:nvPr/>
      </p:nvGrpSpPr>
      <p:grpSpPr>
        <a:xfrm>
          <a:off x="0" y="0"/>
          <a:ext cx="0" cy="0"/>
          <a:chOff x="0" y="0"/>
          <a:chExt cx="0" cy="0"/>
        </a:xfrm>
      </p:grpSpPr>
      <p:pic>
        <p:nvPicPr>
          <p:cNvPr id="10" name="Picture 9" descr="A picture containing outdoor object, star, nature, night sky&#10;&#10;Description automatically generated">
            <a:extLst>
              <a:ext uri="{FF2B5EF4-FFF2-40B4-BE49-F238E27FC236}">
                <a16:creationId xmlns:a16="http://schemas.microsoft.com/office/drawing/2014/main" id="{BAA1A82C-548E-D1E6-D352-11D06409B75B}"/>
              </a:ext>
            </a:extLst>
          </p:cNvPr>
          <p:cNvPicPr>
            <a:picLocks noChangeAspect="1"/>
          </p:cNvPicPr>
          <p:nvPr/>
        </p:nvPicPr>
        <p:blipFill>
          <a:blip r:embed="rId4"/>
          <a:stretch>
            <a:fillRect/>
          </a:stretch>
        </p:blipFill>
        <p:spPr>
          <a:xfrm>
            <a:off x="0" y="-262890"/>
            <a:ext cx="7880983" cy="4560570"/>
          </a:xfrm>
          <a:prstGeom prst="rect">
            <a:avLst/>
          </a:prstGeom>
        </p:spPr>
      </p:pic>
      <p:pic>
        <p:nvPicPr>
          <p:cNvPr id="14" name="Picture 13" descr="A group of stars and gasses in space&#10;&#10;Description automatically generated with low confidence">
            <a:extLst>
              <a:ext uri="{FF2B5EF4-FFF2-40B4-BE49-F238E27FC236}">
                <a16:creationId xmlns:a16="http://schemas.microsoft.com/office/drawing/2014/main" id="{B08E0584-9700-9BE1-2FAD-21499C2B2749}"/>
              </a:ext>
            </a:extLst>
          </p:cNvPr>
          <p:cNvPicPr>
            <a:picLocks noChangeAspect="1"/>
          </p:cNvPicPr>
          <p:nvPr/>
        </p:nvPicPr>
        <p:blipFill>
          <a:blip r:embed="rId5"/>
          <a:stretch>
            <a:fillRect/>
          </a:stretch>
        </p:blipFill>
        <p:spPr>
          <a:xfrm>
            <a:off x="7880982" y="3129403"/>
            <a:ext cx="4311017" cy="4131574"/>
          </a:xfrm>
          <a:prstGeom prst="rect">
            <a:avLst/>
          </a:prstGeom>
        </p:spPr>
      </p:pic>
      <p:pic>
        <p:nvPicPr>
          <p:cNvPr id="16" name="Picture 15" descr="A picture containing star, outdoor object, old, night sky&#10;&#10;Description automatically generated">
            <a:extLst>
              <a:ext uri="{FF2B5EF4-FFF2-40B4-BE49-F238E27FC236}">
                <a16:creationId xmlns:a16="http://schemas.microsoft.com/office/drawing/2014/main" id="{0A07CB4B-154C-6B97-AECF-2C4BC231620C}"/>
              </a:ext>
            </a:extLst>
          </p:cNvPr>
          <p:cNvPicPr>
            <a:picLocks noChangeAspect="1"/>
          </p:cNvPicPr>
          <p:nvPr/>
        </p:nvPicPr>
        <p:blipFill>
          <a:blip r:embed="rId6"/>
          <a:stretch>
            <a:fillRect/>
          </a:stretch>
        </p:blipFill>
        <p:spPr>
          <a:xfrm>
            <a:off x="0" y="3380863"/>
            <a:ext cx="7880983" cy="3656456"/>
          </a:xfrm>
          <a:prstGeom prst="rect">
            <a:avLst/>
          </a:prstGeom>
        </p:spPr>
      </p:pic>
      <p:pic>
        <p:nvPicPr>
          <p:cNvPr id="12" name="Picture 11" descr="A group of stars in space&#10;&#10;Description automatically generated with low confidence">
            <a:extLst>
              <a:ext uri="{FF2B5EF4-FFF2-40B4-BE49-F238E27FC236}">
                <a16:creationId xmlns:a16="http://schemas.microsoft.com/office/drawing/2014/main" id="{0D43A6E4-DA28-D456-5801-D6D6D193EF08}"/>
              </a:ext>
            </a:extLst>
          </p:cNvPr>
          <p:cNvPicPr>
            <a:picLocks noChangeAspect="1"/>
          </p:cNvPicPr>
          <p:nvPr/>
        </p:nvPicPr>
        <p:blipFill>
          <a:blip r:embed="rId7"/>
          <a:stretch>
            <a:fillRect/>
          </a:stretch>
        </p:blipFill>
        <p:spPr>
          <a:xfrm>
            <a:off x="7880983" y="-1128472"/>
            <a:ext cx="4419598" cy="4509335"/>
          </a:xfrm>
          <a:prstGeom prst="rect">
            <a:avLst/>
          </a:prstGeom>
        </p:spPr>
      </p:pic>
    </p:spTree>
    <p:extLst>
      <p:ext uri="{BB962C8B-B14F-4D97-AF65-F5344CB8AC3E}">
        <p14:creationId xmlns:p14="http://schemas.microsoft.com/office/powerpoint/2010/main" val="6714604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1B8446AAC4004C89393F838A61CCAB" ma:contentTypeVersion="15" ma:contentTypeDescription="Create a new document." ma:contentTypeScope="" ma:versionID="dbdd9979e9d75ddf74e91d7c3d380d5c">
  <xsd:schema xmlns:xsd="http://www.w3.org/2001/XMLSchema" xmlns:xs="http://www.w3.org/2001/XMLSchema" xmlns:p="http://schemas.microsoft.com/office/2006/metadata/properties" xmlns:ns2="7fded7b2-885b-418b-bf4a-9fc2dbd52833" xmlns:ns3="d33d69dc-d97c-438f-b7a1-204243ed1d95" targetNamespace="http://schemas.microsoft.com/office/2006/metadata/properties" ma:root="true" ma:fieldsID="b1d854bedca6542e9d0755926abd7484" ns2:_="" ns3:_="">
    <xsd:import namespace="7fded7b2-885b-418b-bf4a-9fc2dbd52833"/>
    <xsd:import namespace="d33d69dc-d97c-438f-b7a1-204243ed1d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ded7b2-885b-418b-bf4a-9fc2dbd528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92be6a6-3813-4ec8-b473-14096f3450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3d69dc-d97c-438f-b7a1-204243ed1d9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a72d4c6-f501-496d-bf6b-0e3d93a58755}" ma:internalName="TaxCatchAll" ma:showField="CatchAllData" ma:web="d33d69dc-d97c-438f-b7a1-204243ed1d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B42DA1-8805-471A-96F6-0CA4C21E2945}">
  <ds:schemaRefs>
    <ds:schemaRef ds:uri="http://schemas.microsoft.com/sharepoint/v3/contenttype/forms"/>
  </ds:schemaRefs>
</ds:datastoreItem>
</file>

<file path=customXml/itemProps2.xml><?xml version="1.0" encoding="utf-8"?>
<ds:datastoreItem xmlns:ds="http://schemas.openxmlformats.org/officeDocument/2006/customXml" ds:itemID="{BD5F0905-BB4C-4EC6-AA9F-BF94261CD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ded7b2-885b-418b-bf4a-9fc2dbd52833"/>
    <ds:schemaRef ds:uri="d33d69dc-d97c-438f-b7a1-204243ed1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1126</Words>
  <Application>Microsoft Office PowerPoint</Application>
  <PresentationFormat>Widescreen</PresentationFormat>
  <Paragraphs>161</Paragraphs>
  <Slides>20</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Helvetica Neue</vt:lpstr>
      <vt:lpstr>1_Custom Design</vt:lpstr>
      <vt:lpstr>1_Office Theme</vt:lpstr>
      <vt:lpstr>Good news for the research lab</vt:lpstr>
      <vt:lpstr>Sparked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news for the research lab</dc:title>
  <dc:creator>Emma Penwright</dc:creator>
  <cp:lastModifiedBy>Emma Penwright</cp:lastModifiedBy>
  <cp:revision>1</cp:revision>
  <dcterms:created xsi:type="dcterms:W3CDTF">2022-09-09T10:32:00Z</dcterms:created>
  <dcterms:modified xsi:type="dcterms:W3CDTF">2022-09-09T13:59:17Z</dcterms:modified>
</cp:coreProperties>
</file>